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notesSlides/notesSlide3.xml" ContentType="application/vnd.openxmlformats-officedocument.presentationml.notesSlide+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notesSlides/notesSlide4.xml" ContentType="application/vnd.openxmlformats-officedocument.presentationml.notesSlide+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notesSlides/notesSlide5.xml" ContentType="application/vnd.openxmlformats-officedocument.presentationml.notesSlide+xml"/>
  <Override PartName="/ppt/ink/ink29.xml" ContentType="application/inkml+xml"/>
  <Override PartName="/ppt/ink/ink30.xml" ContentType="application/inkml+xml"/>
  <Override PartName="/ppt/ink/ink31.xml" ContentType="application/inkml+xml"/>
  <Override PartName="/ppt/ink/ink32.xml" ContentType="application/inkml+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GB"/>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60.wmf"/><Relationship Id="rId2" Type="http://schemas.openxmlformats.org/officeDocument/2006/relationships/image" Target="../media/image59.wmf"/><Relationship Id="rId1" Type="http://schemas.openxmlformats.org/officeDocument/2006/relationships/image" Target="../media/image58.wmf"/><Relationship Id="rId4" Type="http://schemas.openxmlformats.org/officeDocument/2006/relationships/image" Target="../media/image61.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64.wmf"/><Relationship Id="rId2" Type="http://schemas.openxmlformats.org/officeDocument/2006/relationships/image" Target="../media/image63.wmf"/><Relationship Id="rId1" Type="http://schemas.openxmlformats.org/officeDocument/2006/relationships/image" Target="../media/image62.wmf"/><Relationship Id="rId5" Type="http://schemas.openxmlformats.org/officeDocument/2006/relationships/image" Target="../media/image66.wmf"/><Relationship Id="rId4" Type="http://schemas.openxmlformats.org/officeDocument/2006/relationships/image" Target="../media/image65.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68.wmf"/><Relationship Id="rId1" Type="http://schemas.openxmlformats.org/officeDocument/2006/relationships/image" Target="../media/image67.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71.wmf"/><Relationship Id="rId2" Type="http://schemas.openxmlformats.org/officeDocument/2006/relationships/image" Target="../media/image70.wmf"/><Relationship Id="rId1" Type="http://schemas.openxmlformats.org/officeDocument/2006/relationships/image" Target="../media/image69.wmf"/><Relationship Id="rId4" Type="http://schemas.openxmlformats.org/officeDocument/2006/relationships/image" Target="../media/image72.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75.wmf"/><Relationship Id="rId2" Type="http://schemas.openxmlformats.org/officeDocument/2006/relationships/image" Target="../media/image74.wmf"/><Relationship Id="rId1" Type="http://schemas.openxmlformats.org/officeDocument/2006/relationships/image" Target="../media/image73.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78.wmf"/><Relationship Id="rId2" Type="http://schemas.openxmlformats.org/officeDocument/2006/relationships/image" Target="../media/image77.wmf"/><Relationship Id="rId1" Type="http://schemas.openxmlformats.org/officeDocument/2006/relationships/image" Target="../media/image76.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81.wmf"/><Relationship Id="rId2" Type="http://schemas.openxmlformats.org/officeDocument/2006/relationships/image" Target="../media/image80.wmf"/><Relationship Id="rId1" Type="http://schemas.openxmlformats.org/officeDocument/2006/relationships/image" Target="../media/image79.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82.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83.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84.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8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 Id="rId5" Type="http://schemas.openxmlformats.org/officeDocument/2006/relationships/image" Target="../media/image27.wmf"/><Relationship Id="rId4" Type="http://schemas.openxmlformats.org/officeDocument/2006/relationships/image" Target="../media/image26.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39.wmf"/><Relationship Id="rId1" Type="http://schemas.openxmlformats.org/officeDocument/2006/relationships/image" Target="../media/image38.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46.wmf"/><Relationship Id="rId2" Type="http://schemas.openxmlformats.org/officeDocument/2006/relationships/image" Target="../media/image45.wmf"/><Relationship Id="rId1" Type="http://schemas.openxmlformats.org/officeDocument/2006/relationships/image" Target="../media/image44.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49.wmf"/><Relationship Id="rId2" Type="http://schemas.openxmlformats.org/officeDocument/2006/relationships/image" Target="../media/image48.wmf"/><Relationship Id="rId1" Type="http://schemas.openxmlformats.org/officeDocument/2006/relationships/image" Target="../media/image47.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50.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53.wmf"/><Relationship Id="rId2" Type="http://schemas.openxmlformats.org/officeDocument/2006/relationships/image" Target="../media/image52.wmf"/><Relationship Id="rId1" Type="http://schemas.openxmlformats.org/officeDocument/2006/relationships/image" Target="../media/image51.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56.wmf"/><Relationship Id="rId2" Type="http://schemas.openxmlformats.org/officeDocument/2006/relationships/image" Target="../media/image55.wmf"/><Relationship Id="rId1" Type="http://schemas.openxmlformats.org/officeDocument/2006/relationships/image" Target="../media/image54.wmf"/><Relationship Id="rId4" Type="http://schemas.openxmlformats.org/officeDocument/2006/relationships/image" Target="../media/image5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6147"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GB"/>
          </a:p>
        </p:txBody>
      </p:sp>
      <p:sp>
        <p:nvSpPr>
          <p:cNvPr id="6148"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6149"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576BC6D6-9658-45B4-8989-C61D5CFC2216}" type="slidenum">
              <a:rPr lang="en-GB"/>
              <a:pPr/>
              <a:t>‹#›</a:t>
            </a:fld>
            <a:endParaRPr lang="en-GB"/>
          </a:p>
        </p:txBody>
      </p:sp>
    </p:spTree>
    <p:extLst>
      <p:ext uri="{BB962C8B-B14F-4D97-AF65-F5344CB8AC3E}">
        <p14:creationId xmlns:p14="http://schemas.microsoft.com/office/powerpoint/2010/main" val="3991775529"/>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1-02-04T19:18:33.415"/>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12596 7858,'24'0,"48"0,-48 0,-1 0,1 0,48 0,-49 0,1 0,0 0,47 0,-47 0,0 0,0 0,23 0,-23 0,0 0,0 0,0 0,47 0,-47 0,0 0,0 0,47 0,-47 0,0 0,0 0,47 0,-47 0,0 0,-1 0,49 0,-48 0,-1 0,1 0,0 0,0 0,23 0,-23 0,24 0,-24 0,23 0,-23 0,24 0,-24 0,23 0,-23 0,0 0,0 0,0 0,-1 0,25 0,0 0,-25 0,1 0,24 0,-1 0,-23 0,0 0,71 0,-71 0,24 0,-24 0,23 0,-23 0,24 0,-25 0,25 0,-24 0,24 0,-25 0,1 0,0 0,24 0,-1 0,48 0,-47 0,71 0,-71 0,71-71,24 71,-119 0,47 0,-23-48,23 48,0 0,-23 0,23 0,1-24,-24 24,-25 0,49-24,-48 24,-1 0,1 0,48 0,-48 0,-1 0,1 0,48 0,-49 0,1 0,0 0,47 0,-47 0,0 0,0 0,23 0,-23 0,0 0,0 0,0 0,47 0,-47 0,0 0,0 0,47 0,-47 0,0 0,0 0,47 0,-47 0,0 0,-1 0,49 0,-48 0,-1 0,1 0,0 0,47 0,-47 0,0 0,48 0,-49 0,1 0,71 0,-71 0,0 0,0 0,0 0,47 0,-47 0,0 0,47 0,-23 0,-1 0,25 0,-25 0,1 0,24 0,-49 0,1 0,48 0,-49 0,1 0,0 0,48 0,-49 0,1 0,0 0,0 0,47 0,-47 0,0 0,23 0,1 0,0 0,23 0,-23 0,-1 0,1 0,-24 0,0 0,47 0,24 0,-71 0,71 0,-71 0,71 0,-47 0,-24 0,0 0,23 0,1 0,0 0,-25 0,49 0,-48 0,-1 0,25 0,24 0,-49 0,49 0,-25 0,-23 0,71 0,-47 0,-24 0,0 0,-1 0,1 0,0 0,24 0,47 0,-71 0,0 0,23 0,-23 0,24 0,-24 0,23 0,25-47,-49 23,49 24,-48 0,-1 0,1 0,48-24,-49 24,1 0,0 0,48 0,-49 0,1 0,0 0,47 0,-47 0,0 0,0 0</inkml:trace>
</inkml:ink>
</file>

<file path=ppt/ink/ink10.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1-02-04T19:28:55.118"/>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4500 13025,'24'0,"0"0,23 0,-23 0,24 0,-24 0,23 0,-23 0,0 0,0 0</inkml:trace>
</inkml:ink>
</file>

<file path=ppt/ink/ink11.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1-02-04T19:28:57.710"/>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4929 12001,'47'0,"-23"0,24 0,-24 0,0 0,23 0,1 0,-24 0,23 0,-23 0,24 0,-25 0,25 0,-24 0,23 0,-23 0,0 0,0 0,0 0,0 0,23 0,1 0</inkml:trace>
</inkml:ink>
</file>

<file path=ppt/ink/ink12.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1-02-04T19:29:02.063"/>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21764 13192,'24'0,"24"0,-24 0,23 0,-23 0,24 0,-25 0,25 0,-24 0,0 0,-1 0,1 0,0 0,24 0,-1 0,-23 0,0 0,24 0,-1 0,-23 0,47 0,-23 0,-24 0,24 0,-25 0</inkml:trace>
</inkml:ink>
</file>

<file path=ppt/ink/ink13.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1-02-04T19:29:09.071"/>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8215 13025,'0'-23,"24"23,23 0,-23 0,24 0,-24 0,23 0,-23 0,24 0,-25 0,1 0,24 0,0 0,-25 0</inkml:trace>
</inkml:ink>
</file>

<file path=ppt/ink/ink14.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1-02-04T19:29:11.430"/>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10025 12049,'23'-24,"1"24,0 0,0 0,47 0,-47 0,0 0,0 0,47 0,-47 0,0 0,0 0,23 0,1 0,-24 0,0 0,23 0,1 0,-24 0,-1 0,25 0,0 0</inkml:trace>
</inkml:ink>
</file>

<file path=ppt/ink/ink15.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1-02-04T19:29:13.206"/>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11668 14430,'0'0,"47"0,1 0,23 24,-47-24,24 0,0 0,-25 0,1 0,24 0,-1 48,-23-48,0 0,24 0,-1 0,-23 0,0 0</inkml:trace>
</inkml:ink>
</file>

<file path=ppt/ink/ink16.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1-02-04T19:29:17.751"/>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14573 13002,'47'0,"1"0,-24 0,0 0,23 0,1 0,-24 0,0 0,23 0,-23 0,0 0,0 0,0 0,-1 0,49 0,-48 0,-1 0,1 0,48 0,-49 0,1 0,0 0,47 0,-47 0,0 0,0 0,47 0,-47 0</inkml:trace>
</inkml:ink>
</file>

<file path=ppt/ink/ink17.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1-02-04T19:29:21.583"/>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14597 11930,'47'0,"25"-71,-25 71,-23 0,0 0,0 0,0 0,-1 0,25-24,-24 24,0 0,0 0,-1 0,49 0,-48 0,-1 0,1 0</inkml:trace>
</inkml:ink>
</file>

<file path=ppt/ink/ink18.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1-02-04T19:29:37.543"/>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14501 16907,'0'24,"48"-24,-24 0,23 0,-23 0,0 0,24 0,-1 0,-23 0,0 0,24 0,-1 0,-23 0,0 0,24 0,-1 0,-23 0,0 0,23-24,1 24,-24 0,0 0,23 0,1 0,23-48,-47 48,24 0,-1 0,-23 0,0-24,24 24,-1 0,-23 0,24 0,-24 0,23 0,-23 0,0-23,23 23,1 0,-24 0,0 0,23 0,-23 0,24 0,-25 0,25 0,24-72,-49 72,49 0,-48 0,-1 0,1 0,48 0,-48 0,-1 0,1 0,48 0,-49 0,1 0,0 0,47 0,-47 0,24 0,71 0,-71 0,23 0,0 0,-23 0,71 0,-95 0,71 0,-71 0,0 0,47 0,-47 0,0 0,0 0,47 0,-47 0,0 0,0 0,23 0,1 0,-24 0,-1 0,25 0,0 0,-24 0,-1 0,25 0,0 0,-25 0,1 0,0 0,0 0,0 0,23 24,-23-24,0 0,0 0,-1 0,1 0,24 0,47 48,-71-48,0 0,23 0,1 0,-24 23,-24 1,0 0,0 0,0 23,0-23,-48 0,24 0,-23-24,23 0,-24 0,25 0,-25 0,24 0,-24 0,25 0,-25 0,24 0,-23 0,23 0,-24 0,24 0,-23 0,23 0,-24 0,25 0,-1 0,-24 0,0 0,25 0,-1 0,-24 0,1 0,23 0,0 0,-48 0,49 0,-49 0,48 0,-23 0,23 0,-24 0,25 0,-25 0,24 0,0 0,-23 0,-1 0,24 0,0 0,-23 0,-1 0,24 0,1 0,-25 0,0 0,24 0,1 0,-25 0,0 0,25 0,-1 0,-24 0,1 0,23 0,0-24,0 24,-47 0,47 0,0 0,0 0,-47 0,47 0,0 0,0 0,-47 0,47 0,0 0,0 0,-47 0,47 0,0 0,1 0,-49 0,48 0,1 0,-1 0,-48 0,49 0,-1 0,0 0,-48 0,49 0,-1 0,0 0,-47 0,47 0,0 0,0 0,-47 0,47 0,0 0,0 0,-47 0,47 0,0 0,0 0,-47 0,47 0,0 0,-23 0,-1 0,24 0,0 0,1 0,-1 0,0 0,-24 0,25 0,-1 0,-24 0,0 0,25-24,23-47,0 47,0 0,0 0,0-47,0 47,0 0,0 24,47 0,-23 0,24 0,-24 0,23 0,-23 0,24 0,-25 0,1 0,24 0,0 0,-25 0,1 0,24 0,-24 0,-1 0,1 0,0 0,0 0,47 0,-47 0,0 0,0 0,47 0,-47 0,0 0,0 0,23 0,-23 0,0 0,0 0,-1 0,49 0,-48 0,0 0,-1 0,73 0,-73 0,49 0,-48 0,-1 0,1 0,0 0,47 0,-47 0,0 0,0 0,47 0,-47 0,0 0,0 24,23-24,-23 0,0 0,0 0,0 0,47 0,-47 0</inkml:trace>
</inkml:ink>
</file>

<file path=ppt/ink/ink19.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1-02-04T19:30:03.159"/>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10549 2191,'23'-24,"1"24,24 0,-24 0,-1 0,25 0,0 0,-25 0,1 0,24 0,0 0,-25 0,1 0,24 0,-24 0,23 0,-23 0,24 0,-24 0,23 0,-23 0,24 0,-25 0,25 0,-24 0,23 0,25 0,-48 0,23 0,1 0,-24 0,0 0,71 0,-71 0,-1 0,49 0,-48 0,23 0,72 0,-95 0,0 0,47 0,-47 0,0 0,0 0,47 0,-47 0,0 0,0 0,23 0,1 0,-24 0,71 0,-71 0,0 0,0 0,-1 0,25 0,-24 0,0 0,71 0,-71 0,-1 0,1 0,24 0,-1 24,-23-24,0 0,48 0,-49 0,1 0,0 0,47 0,-47 0,0 0,0 24,47-24,-47 0,0 0,0 0,71 0,-71 0,23 0,1 0,-24 0,0 0,23 0,1 0,-24 0,0 0,23 0,1 0,-24 0,-1 0,25 0,0 0,-24 0,-1 0,1 0,48 0,-49 0,1 0,0 0,47 0,-47 0,0 0,0 0,47 0,-47 0</inkml:trace>
</inkml:ink>
</file>

<file path=ppt/ink/ink2.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1-02-04T19:18:52.223"/>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23122 12954,'23'0,"1"0,0 0,24 0,-1 0,-23 0,0 0,24 0,-1 0,-23 0,0 0,47 0,-47 0,0 0,0 0,-1 0,49 0,-48 0,-1 0,1 0,24 0,-24 0,0 0,-1 0,1 0,48 0,-25 0,1 0,0 0,-25 0,1 0,24 0,-1 0,-23 0,0 0,0 0,23-24,-23 24</inkml:trace>
</inkml:ink>
</file>

<file path=ppt/ink/ink20.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1-02-04T19:30:12.479"/>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11334 4286,'24'0,"0"0,0 0,47 0,-47 0,0 0,0 0,47 0,-47 0,0 0,0 0,-1 0,1 0,24 0,-24 0,-1 0,1 0,0 0,0 0,24 0,-25 0,25 0,-24 0,23 0,-23 0,24 0,-24 0,23 0,-23 0,24 0,-25 0,1 0,24 0,0 0,-25 0,1 0,24 0,-1 0,-23 0,0 0,24 0,-1 0,-23 0,0 24,24-24,-1 0,-23 0,0 0,47 71,-47-71,0 0,0 0,71 0,-47 0,-25 0,1 24,24-24,-1 0,-23 0,0 0,71 0,-71 0,0 0,47 0,-47 0,0 24,0-24,0 0,-1 0,49 0,-48 0</inkml:trace>
</inkml:ink>
</file>

<file path=ppt/ink/ink21.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1-02-04T19:30:19.167"/>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11192 5786,'23'24,"25"-24,-24 0,0 0,-1 0,49 0,-48 0,-1 0,1 0,0 0,0 0,23 0,-23 0,0 0,24 0,-24 0,23 0,-23 0,24 0,-25 0,25 0,-24 0,24 0,-25 0,25 0,-24 0,23 0,-23 0,24 0,-24 0,23 0,-23 0,24 0,-25 0,25 0,-24 0,24 0,-25 0,25 0,-24 0,0 0,23 0,1 0,-24 0,0 0,23 0,1 0,-24 0,-1 0,73 0,-49 0,-23 0,0 0,23 0,73 0,-73 0,-23 0,24 0,-1 0,-23 0,48 0,-49 0,25 0,0 0,-25 0,1 0,0 24,47 0,-47-24,0 0</inkml:trace>
</inkml:ink>
</file>

<file path=ppt/ink/ink22.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1-02-04T20:22:55.069"/>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8453 11668,'0'0,"71"0,1-48,-24 25,-1 23,-23-24,24 24,-25 0,25 0,-24 0,24 0,-25 0,25 0,-24 0,23 0,-23 0,24 0,-24 0,71 0,-71 0,-1 0,25 0,24 0,-49 0,49 0,-48 0,-1 0,1 0,48 0,-48 0,-1 0,1 0,0 0,0 0,23 0,1 0,23 0,-47 0,0 0,0 0,47 0,-47 0,0 0,0 0,0 0,23 0,-23 0,0 0,0 0,23 0,1 0,-24 0,0 0,23 0,1 0,-24 0,-1 0,25 0,0 0,-25 0,1 0,24 0,-1 0,-23 0,0 0,24 0,-1 0,-23 0,0 0,24 0,-1 0,-23 0,0 0,24 0,-25 0,25 0,0 0,23 0,-47 0,71 0,-47 0,-1 0,49 0,-73 0,1 0,24 0,-1 0,-23 0,0 0,0 0,0 0,0 0,23 0,-23 0,24 0,-25 0,25 0,-24 0,0-24</inkml:trace>
</inkml:ink>
</file>

<file path=ppt/ink/ink23.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1-02-04T20:22:56.908"/>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10882 11120,'0'0,"24"0,0 0,-1 0,25 0,-24 0,0 0,-1 0,1 0,48 0,-48 0,-1 0,1 0,0 0,47 0,-47 0,0 0,0 0,0 0,23 0,-23 0,0 0,23 0,1 0,-24 0,0 0,23 0,1 0,-24 0,0 0,23 0,1 0,-24 0,0 0,23 0,1 0,-24 0,-1 0,25 0,0 0</inkml:trace>
</inkml:ink>
</file>

<file path=ppt/ink/ink24.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1-02-04T20:22:59.140"/>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10906 12025,'0'-24,"0"-23,24 47,-1 0,1 0,48-24,-1 24,-47 0,24 0,-25 0,25 0,-24 0,71 0,-71 0,0 0,47 0,-47 0,0 0,-1 0,25 0,0 0,-24 0,-1 0,1 0,0 0,0 0,23 0,-23 0,24 0,-24 0,23 0,-23 0,24 0</inkml:trace>
</inkml:ink>
</file>

<file path=ppt/ink/ink25.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1-02-04T20:23:05.708"/>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10858 12335,'0'-48,"24"24,24 24,-25 0,1-23,0 23,24 0,-1 0,-23 0,0 0,24 0,23-24,-47 0,23 24,-23 0,0 0,0 0,0 0,47 0,-47 0,0 0,-1 0,1 0,24 0,-24 24,0-24,-1 0,49 24,-48-24,-1 0,1 0,0 23,0 1,24-24,-25 0,1 0,24 0,-1 0,-23 48,0-48,24 0,-48 0,-24 0,0 0,-47-24,47 24,-24 0,24 0,-23 0,23 0,-24 0,24 0,-23-24,23 24,-24 0,25 0,-25 0,24 0,-24 0,25 0,-25 0,0-24,25 24,-1 0,-24 0,24 0,-23 0,23 0,-24 0,1 48,-25-48,48 0,1 24,-73-24,73 0,-1 0,-48 0,48 0,1 24</inkml:trace>
</inkml:ink>
</file>

<file path=ppt/ink/ink26.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1-02-04T20:23:10.491"/>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10906 11287,'24'0,"-1"0,1 0,48 0,-49 0,1 0,0 0,0 0,24 0,-25 0,1 0,0 0,24 0,-1 0,-23 0,0 0,23 0,1 0,-24 0,0 0,-1 0,1 0,0 0,24 24,-24-24,23 0,-23 0,24 24,-25-24,25 0,-24 0,24 0,-25 0,25 0,-24 0,23 0,-23 0</inkml:trace>
</inkml:ink>
</file>

<file path=ppt/ink/ink27.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1-02-04T20:23:13.916"/>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10930 10716,'0'-24,"23"24,1 0,48 0,-49 0,1 47,48-47,-48 0,-1 0,1 0,0 24,0-24,23 0,-23 0,0 0,24 0,23 72,-23-72,-25 0,1 0,0 0,48 0,-25 0,-23 0,0 23,23-23,1 0,-24 24,0-24,23 0,-23 0,24 24,-24-24,23 0,1 72,-24-72,23 0,-23 0,0 23</inkml:trace>
</inkml:ink>
</file>

<file path=ppt/ink/ink28.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1-02-04T20:23:20.404"/>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10977 10835,'24'0,"24"0,-25 0,1 0,24 0,0 0,-25 0,1 0,24 0,-1 0,-23 0,0 0,24 0,-25 0,1 0,0 0,47 0,-47 0,0 0,0 0,0 0,0 0,47 0,-47 0,0 0,-1 0,49 0,-48 0,0 23,-1-23,49 0,-48 0,-1 0,-23 0,-23 0,-1 0,-48 0,49 0,-1 0,0 0,-48 0,49 0,-1 0,0 0,-47 0,47 0,0 0,0 0,-47 0,47 0,0 0,0 0,-47 0,47 0,0 0,0 0,1 0,-25 0,24 0,0 0,1-23,-1-1,48-24,-1 48,25 0,-24 0,0-24,-1 1,1 23,0 0,24-24,-1 24,-23 0,0 0,23 0,-23 0,0 0,0 0,0 0,0 0,47 0,-47 0,0 24,-1-24,25 0,-24 0,0 0,0 23,-1-23,1 48,24-48,-24 0,-1 0,1 0,0 24,0 0,23-24</inkml:trace>
</inkml:ink>
</file>

<file path=ppt/ink/ink29.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1-02-04T21:07:17.796"/>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9025 8334,'23'24,"1"0,48 24,-49-48,1 0,0 0,47 0,-47 0,0 0,0 23,0-23,47 0,-23 0,-1 0,1 0,-24 0,0 0,47 24,-47-24,0 0,0 0,23 0,1 0,-24 0,-1 24,25 24,-24-48,23 0,-23 0,0 0,48 0,-49 0,1 0,71 0,-71 0,24 0,-24 0,0 23,23-23,1 0,-24 0,23 0,-23 0,24 0,-25 0,1 0,0 0,0 0,0 0,-1 0,49 0,-48 0,0 0,-1 0,49 0,-48 0,-1 0,1 0,24 0,0 0,-25 0,1 0,48 0,-49 0,1 0,0 0,47 0,-47 0,0 0,0 0,47 0,-47 0,0 0,0 0,47 0,-47 0,0 0,0 0,47 0,-47 0,0 0,0 0,47 0,-47 0,0 0,-1 0,49 0,-48 0,-1 0,1 0,48 0,-49 0,1 0,0 0,48 0,-49 0,1 0,0 0,47 0,-47 0,0 0,0 0,47 0,-47 0,0 0,0 0,0 0,-1 0,25 0,-24 0</inkml:trace>
</inkml:ink>
</file>

<file path=ppt/ink/ink3.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1-02-04T19:18:55.575"/>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1809 13787,'24'0,"24"0,-24 0,23 0,-23 0,24 0,-24 0,23 0,-23 0,0 0,47 0,-47 0,0 0,23 0,-23 0,24 0,23-47,25 47,-25 0,24 0,-47 0,0-24,23 24,0-24,-47-23,71 47,-71 0,71 0,-47 0,71-24,-71 24,71-48,-24 48,24 0,-47-24,23 24,-48 0,25 0,-48 0,0 0,47-24,-47 1,0 23,23 0,-23 0,24 0</inkml:trace>
</inkml:ink>
</file>

<file path=ppt/ink/ink30.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1-02-04T21:07:20.796"/>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3714 5810,'48'0,"-24"-24,0 24,-1 0,49 0,-48 0,-1 0,1 0,48 0,-48 0,-1 0,1 0,48 0,-49 0,1 0,72 0,-73 0,1 0,0 0,47 0,-47 0</inkml:trace>
</inkml:ink>
</file>

<file path=ppt/ink/ink31.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1-02-04T21:07:22.940"/>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21359 2667,'24'-48,"0"48,24 0,-25 0,25 0,-24 0,24 0,-25 0,25 0,-24 0,47 24,-47-24,0 0,0 0,23 24,-23 0,24-24</inkml:trace>
</inkml:ink>
</file>

<file path=ppt/ink/ink32.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1-02-04T21:07:26.268"/>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21193 2834,'24'0,"23"0,-23 0,24 0,-25 0,25 0,-24 0,23 0,-23 23,24-23,-24 0,23 0,-23 0,0 0,24 0,-1 0,-23 0,0 0,24 0,-1 0,-23 0,0 0</inkml:trace>
</inkml:ink>
</file>

<file path=ppt/ink/ink4.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1-02-04T19:23:15.191"/>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12501 1667,'0'0,"72"0,-49 0,1-24,0 0,48 24,-49 0,1 0,0 0,24 0,-1-24,-23 24,0 0,23 0,1 0,-24 0,0-23,23 23,1 0,-24 0,0 0,23 0,1 0,-24 0,23 0,-23 0,24 0,-24 0,-1 0,25 0,0 0,-25 0,1 0,24 0,23 0,-47 0,71 0,-71 0,0 0,71 0,-71 0,47 0,1 0,-24 0,23 0,-23 0,-1 0,1 0,-24 0,47 0,-23 0,-25 0,25 0,-24 0,24 0,-25 0,25 0,-24 0,23 0,-23 0,24 0,-24 0,23 0,-23 0,24 0,-24 0,23 0,-23 0,24 0,-25 0,25 0,-24 0,23 0,-23 0,24 0,-24 0,0 0,23 0,1 0,-24 0,-1 0,25 0,0 0,23 0,-47 0,24 0,-1 0,-23 0,0 0,71 0,-47 0,118 0,-118 0,71 0,-71 0,23 0,-47 0,0 0,47 0,-47 0,0 0,23 0,25 0,-48 0,-1 0,25 0,-24 0,0 0,0 0,-1 0,73 0,-73 0,1 0,48 0,-48 0,-1 0,1 0,48 0,-49 0,1 0,0 0,47 0,-47 0,0 0,0 0,47 0,-47 0,0 0,0 0,47 0,-47 0,0 0,0 0,-1 0,25 0,-24 0,0 0,0 0,47 0,-47 0,0 0,-1 0,49 0,-48 0,-1 0,1 0,48 0,-49 0,1 0,0 0,0 0,0 0,47 0,-47 0,24 0,-1 0,-23 0,0 0,0 0,47 0,-47 0,0 0,23 0,1 0,-24 0,0 0,23 0,1 0,-24 0,-1 0,25 0,0 0,-1 0,25 0,-48 0,23 0,-23 0,48 0,-49 0,1 0,71 0,-71 0,0 0,24 0,-25 0,1 0,0 0,0 0,47 0,-47 0,0 0,0 0,47 0,-47 0,24 0,23 0,-47 0,0 0,23 0,1 0,-24 0,0 0,-1 0,49 0,-1 0,-47 0,0 0,23 0,1 0,-24 0,71 0,-71 0,0 0,0 0,-1 0,1 0</inkml:trace>
</inkml:ink>
</file>

<file path=ppt/ink/ink5.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1-02-04T19:23:21.118"/>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22836 1619,'0'0,"24"0,-1 0,25 0,-24 0,0 0,-1 0,1 0,48 0,-48 0,-1 0,1 0,48 0,-25 0,1 0,0 0,-25 0,1 24,24 0,-1-24,-23 0,0 24,0-24,47 0,-47 0,0 0,0 0,47 0,-47 0</inkml:trace>
</inkml:ink>
</file>

<file path=ppt/ink/ink6.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1-02-04T19:23:26.118"/>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1547 2476,'72'0,"-48"0,-1 0,1 0,48 0,-48 0,-1 0,1 0,48 0,-49 0,25 0,71 0,-95 0,0 0,47 0,-47 0,0 0,0 0,47 0,-47 0,0 0,-1 0,1 0,72 0,-73 0,73 0,-73 0,73 0,-49 0,1 0,23 0,-47 0,24 0,23 0,-47 0,0 0,0 0,47 0,-47 0,0 0,0 0,47 0,-47 0,0 0,-1 0,1 0,24 0,-24 0,0 0,-1 0,1 0,48 0,-49 0,1 0,48 0,-49 0,1 0,0 0,0 0,0 0,23 0,-23 0,0 0,24 0,-1 0,-23 0,0 0,23 0,1-23,-24-25,0 48,23 0,-23 0,71-24,-23 24,-48 0,-1 0,49 0,-48 0,-1 0,73 0,-72 0,47-24,0 24,-47 0,0 0,0 0,24 0,-1 0,-23 0,0 0,71 0,-71 0,0 0,47 0,-47 0,0 0,-1 0,49 0,-48 0,0 0,-1 0,49 0,-48 0,-1 0,1 0,48 0,-48 0,-1 0,1 0,48 0,-49 0,1 0,0 0,47 0,-47 0,0 0,24 0,-1 0,-23 0,0 0,24 0,-1 24,-23-24,0 0,23 0,25 0,-48 0,0 0,47 0,-47 0,0 0,-1 0,49 0,-48 0,-1 0,49 48,-25-48,25 0,-1 0,-47 0,0 24,0-24,47 0,-47 0,0 0,0 0,47 0,-47 0,0 23,0-23,23 0,1 0,-1 72,25-72,-48 0,-1 0,1 0,48 0,-48 0,-1 0,1 0,48 0,-49 0,1 0,0 0,48 0,-49 0,1 0,0 0,71 0,-71 0,24 0,-25 0,1 0,0 0,0 0,0 0,47 0,-47 0,0 0,0 0,23 0,-23 0,0 0,0 0,-1 0,49 0,-48 0,0 0,-1 0,1 0,0 0,24 0,-25 0</inkml:trace>
</inkml:ink>
</file>

<file path=ppt/ink/ink7.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1-02-04T19:28:35.951"/>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17240 14668,'24'0,"0"0,-1 0,1 0,0 0,0 0,23 0,-23 0,0 0,24 0,-1 0,-23 0,0 0,23 0,1 0,-24 0,0 0,0 0,-1 0,1-23,24-1,-24 24,23 0,-23 0,24 0,-24 0,23 0,-23 0,24 0,-25 0,25 0,-24 0,0 0,23 0,1 0,-24 0,-1 0,25 0,0 0,-24 0,-1 0,25 0,0 0,-25 0</inkml:trace>
</inkml:ink>
</file>

<file path=ppt/ink/ink8.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1-02-04T19:28:44.423"/>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1738 12525,'24'-23,"0"23,23 0,-23 0,0 0,0 0,47 0,-47 0,0 0,0 0,47 0,-47 0,0 0,-1 0,25 0,0 0,-25 0,1 0</inkml:trace>
</inkml:ink>
</file>

<file path=ppt/ink/ink9.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11-02-04T19:28:48.335"/>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22717 13859,'24'24,"-1"-24,1 0,24 0,-1 0,-23 0,0 0,24 0,-1 0,-23 0,0 0,24 0,-25 0,1 0,0 0,0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5123"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GB"/>
          </a:p>
        </p:txBody>
      </p:sp>
      <p:sp>
        <p:nvSpPr>
          <p:cNvPr id="5124"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5126"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5127"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F4F3167B-B5BB-4F71-83FE-400F6C9DD8F3}" type="slidenum">
              <a:rPr lang="en-GB"/>
              <a:pPr/>
              <a:t>‹#›</a:t>
            </a:fld>
            <a:endParaRPr lang="en-GB"/>
          </a:p>
        </p:txBody>
      </p:sp>
    </p:spTree>
    <p:extLst>
      <p:ext uri="{BB962C8B-B14F-4D97-AF65-F5344CB8AC3E}">
        <p14:creationId xmlns:p14="http://schemas.microsoft.com/office/powerpoint/2010/main" val="32682849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CD707E-1A99-4DC1-87C2-787A1071E666}" type="slidenum">
              <a:rPr lang="en-GB"/>
              <a:pPr/>
              <a:t>1</a:t>
            </a:fld>
            <a:endParaRPr lang="en-GB"/>
          </a:p>
        </p:txBody>
      </p:sp>
      <p:sp>
        <p:nvSpPr>
          <p:cNvPr id="7170" name="Rectangle 2"/>
          <p:cNvSpPr>
            <a:spLocks noChangeArrowheads="1" noTextEdit="1"/>
          </p:cNvSpPr>
          <p:nvPr>
            <p:ph type="sldImg"/>
          </p:nvPr>
        </p:nvSpPr>
        <p:spPr>
          <a:ln/>
        </p:spPr>
      </p:sp>
      <p:sp>
        <p:nvSpPr>
          <p:cNvPr id="71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CF516ED-7CD1-4CD4-972E-95650BA41DAE}" type="slidenum">
              <a:rPr lang="en-GB"/>
              <a:pPr/>
              <a:t>10</a:t>
            </a:fld>
            <a:endParaRPr lang="en-GB"/>
          </a:p>
        </p:txBody>
      </p:sp>
      <p:sp>
        <p:nvSpPr>
          <p:cNvPr id="25602" name="Rectangle 2"/>
          <p:cNvSpPr>
            <a:spLocks noChangeArrowheads="1" noTextEdit="1"/>
          </p:cNvSpPr>
          <p:nvPr>
            <p:ph type="sldImg"/>
          </p:nvPr>
        </p:nvSpPr>
        <p:spPr>
          <a:ln/>
        </p:spPr>
      </p:sp>
      <p:sp>
        <p:nvSpPr>
          <p:cNvPr id="256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EBBAFD2-5A3C-4C03-BF41-6ACDAC62EAB6}" type="slidenum">
              <a:rPr lang="en-GB"/>
              <a:pPr/>
              <a:t>11</a:t>
            </a:fld>
            <a:endParaRPr lang="en-GB"/>
          </a:p>
        </p:txBody>
      </p:sp>
      <p:sp>
        <p:nvSpPr>
          <p:cNvPr id="26626" name="Rectangle 2"/>
          <p:cNvSpPr>
            <a:spLocks noChangeArrowheads="1" noTextEdit="1"/>
          </p:cNvSpPr>
          <p:nvPr>
            <p:ph type="sldImg"/>
          </p:nvPr>
        </p:nvSpPr>
        <p:spPr>
          <a:ln/>
        </p:spPr>
      </p:sp>
      <p:sp>
        <p:nvSpPr>
          <p:cNvPr id="266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2DA098-F045-4D41-AF45-E932067BB010}" type="slidenum">
              <a:rPr lang="en-GB"/>
              <a:pPr/>
              <a:t>12</a:t>
            </a:fld>
            <a:endParaRPr lang="en-GB"/>
          </a:p>
        </p:txBody>
      </p:sp>
      <p:sp>
        <p:nvSpPr>
          <p:cNvPr id="27650" name="Rectangle 2"/>
          <p:cNvSpPr>
            <a:spLocks noChangeArrowheads="1" noTextEdit="1"/>
          </p:cNvSpPr>
          <p:nvPr>
            <p:ph type="sldImg"/>
          </p:nvPr>
        </p:nvSpPr>
        <p:spPr>
          <a:ln/>
        </p:spPr>
      </p:sp>
      <p:sp>
        <p:nvSpPr>
          <p:cNvPr id="276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039F39-A0AB-46C8-89FB-5A1A5E72BBEF}" type="slidenum">
              <a:rPr lang="en-GB"/>
              <a:pPr/>
              <a:t>13</a:t>
            </a:fld>
            <a:endParaRPr lang="en-GB"/>
          </a:p>
        </p:txBody>
      </p:sp>
      <p:sp>
        <p:nvSpPr>
          <p:cNvPr id="30722" name="Rectangle 2"/>
          <p:cNvSpPr>
            <a:spLocks noChangeArrowheads="1" noTextEdit="1"/>
          </p:cNvSpPr>
          <p:nvPr>
            <p:ph type="sldImg"/>
          </p:nvPr>
        </p:nvSpPr>
        <p:spPr>
          <a:ln/>
        </p:spPr>
      </p:sp>
      <p:sp>
        <p:nvSpPr>
          <p:cNvPr id="307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F86C40-9A85-4DF8-86B7-7569DE4937AD}" type="slidenum">
              <a:rPr lang="en-GB"/>
              <a:pPr/>
              <a:t>14</a:t>
            </a:fld>
            <a:endParaRPr lang="en-GB"/>
          </a:p>
        </p:txBody>
      </p:sp>
      <p:sp>
        <p:nvSpPr>
          <p:cNvPr id="31746" name="Rectangle 2"/>
          <p:cNvSpPr>
            <a:spLocks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4EAEAC3-D8AD-4AD0-86BB-49CA4B814DB4}" type="slidenum">
              <a:rPr lang="en-GB"/>
              <a:pPr/>
              <a:t>15</a:t>
            </a:fld>
            <a:endParaRPr lang="en-GB"/>
          </a:p>
        </p:txBody>
      </p:sp>
      <p:sp>
        <p:nvSpPr>
          <p:cNvPr id="35842" name="Rectangle 2"/>
          <p:cNvSpPr>
            <a:spLocks noChangeArrowheads="1" noTextEdit="1"/>
          </p:cNvSpPr>
          <p:nvPr>
            <p:ph type="sldImg"/>
          </p:nvPr>
        </p:nvSpPr>
        <p:spPr>
          <a:ln/>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72E723-E28B-4646-AEE2-F847FCE6866E}" type="slidenum">
              <a:rPr lang="en-GB"/>
              <a:pPr/>
              <a:t>16</a:t>
            </a:fld>
            <a:endParaRPr lang="en-GB"/>
          </a:p>
        </p:txBody>
      </p:sp>
      <p:sp>
        <p:nvSpPr>
          <p:cNvPr id="36866" name="Rectangle 2"/>
          <p:cNvSpPr>
            <a:spLocks noChangeArrowheads="1" noTextEdit="1"/>
          </p:cNvSpPr>
          <p:nvPr>
            <p:ph type="sldImg"/>
          </p:nvPr>
        </p:nvSpPr>
        <p:spPr>
          <a:ln/>
        </p:spPr>
      </p:sp>
      <p:sp>
        <p:nvSpPr>
          <p:cNvPr id="368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87F31A-5C8D-48A1-A7A8-37B0AEC78D49}" type="slidenum">
              <a:rPr lang="en-GB"/>
              <a:pPr/>
              <a:t>17</a:t>
            </a:fld>
            <a:endParaRPr lang="en-GB"/>
          </a:p>
        </p:txBody>
      </p:sp>
      <p:sp>
        <p:nvSpPr>
          <p:cNvPr id="37890" name="Rectangle 2"/>
          <p:cNvSpPr>
            <a:spLocks noChangeArrowheads="1" noTextEdit="1"/>
          </p:cNvSpPr>
          <p:nvPr>
            <p:ph type="sldImg"/>
          </p:nvPr>
        </p:nvSpPr>
        <p:spPr>
          <a:ln/>
        </p:spPr>
      </p:sp>
      <p:sp>
        <p:nvSpPr>
          <p:cNvPr id="378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56ABAA7-7052-4B28-B63C-2E64D0BAAAEF}" type="slidenum">
              <a:rPr lang="en-GB"/>
              <a:pPr/>
              <a:t>18</a:t>
            </a:fld>
            <a:endParaRPr lang="en-GB"/>
          </a:p>
        </p:txBody>
      </p:sp>
      <p:sp>
        <p:nvSpPr>
          <p:cNvPr id="43010" name="Rectangle 2"/>
          <p:cNvSpPr>
            <a:spLocks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DD56A34-5865-414E-898A-F0FB3E8A2E13}" type="slidenum">
              <a:rPr lang="en-GB"/>
              <a:pPr/>
              <a:t>19</a:t>
            </a:fld>
            <a:endParaRPr lang="en-GB"/>
          </a:p>
        </p:txBody>
      </p:sp>
      <p:sp>
        <p:nvSpPr>
          <p:cNvPr id="44034" name="Rectangle 2"/>
          <p:cNvSpPr>
            <a:spLocks noChangeArrowheads="1" noTextEdit="1"/>
          </p:cNvSpPr>
          <p:nvPr>
            <p:ph type="sldImg"/>
          </p:nvPr>
        </p:nvSpPr>
        <p:spPr>
          <a:ln/>
        </p:spPr>
      </p:sp>
      <p:sp>
        <p:nvSpPr>
          <p:cNvPr id="440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596274-2425-40DB-B0F7-C1CB43B1365F}" type="slidenum">
              <a:rPr lang="en-GB"/>
              <a:pPr/>
              <a:t>2</a:t>
            </a:fld>
            <a:endParaRPr lang="en-GB"/>
          </a:p>
        </p:txBody>
      </p:sp>
      <p:sp>
        <p:nvSpPr>
          <p:cNvPr id="8194" name="Rectangle 2"/>
          <p:cNvSpPr>
            <a:spLocks noChangeArrowheads="1" noTextEdit="1"/>
          </p:cNvSpPr>
          <p:nvPr>
            <p:ph type="sldImg"/>
          </p:nvPr>
        </p:nvSpPr>
        <p:spPr>
          <a:ln/>
        </p:spPr>
      </p:sp>
      <p:sp>
        <p:nvSpPr>
          <p:cNvPr id="81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3AE1C57-364F-4BC6-9FAA-16D6580591AB}" type="slidenum">
              <a:rPr lang="en-GB"/>
              <a:pPr/>
              <a:t>20</a:t>
            </a:fld>
            <a:endParaRPr lang="en-GB"/>
          </a:p>
        </p:txBody>
      </p:sp>
      <p:sp>
        <p:nvSpPr>
          <p:cNvPr id="45058" name="Rectangle 2"/>
          <p:cNvSpPr>
            <a:spLocks noChangeArrowheads="1" noTextEdit="1"/>
          </p:cNvSpPr>
          <p:nvPr>
            <p:ph type="sldImg"/>
          </p:nvPr>
        </p:nvSpPr>
        <p:spPr>
          <a:ln/>
        </p:spPr>
      </p:sp>
      <p:sp>
        <p:nvSpPr>
          <p:cNvPr id="45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7EF385E-6ABC-4310-92AF-790AD5BEA3BB}" type="slidenum">
              <a:rPr lang="en-GB"/>
              <a:pPr/>
              <a:t>21</a:t>
            </a:fld>
            <a:endParaRPr lang="en-GB"/>
          </a:p>
        </p:txBody>
      </p:sp>
      <p:sp>
        <p:nvSpPr>
          <p:cNvPr id="46082" name="Rectangle 2"/>
          <p:cNvSpPr>
            <a:spLocks noChangeArrowheads="1" noTextEdit="1"/>
          </p:cNvSpPr>
          <p:nvPr>
            <p:ph type="sldImg"/>
          </p:nvPr>
        </p:nvSpPr>
        <p:spPr>
          <a:ln/>
        </p:spPr>
      </p:sp>
      <p:sp>
        <p:nvSpPr>
          <p:cNvPr id="46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62B7B11-5FD9-4716-88B5-B43DEE62715A}" type="slidenum">
              <a:rPr lang="en-GB"/>
              <a:pPr/>
              <a:t>3</a:t>
            </a:fld>
            <a:endParaRPr lang="en-GB"/>
          </a:p>
        </p:txBody>
      </p:sp>
      <p:sp>
        <p:nvSpPr>
          <p:cNvPr id="9218" name="Rectangle 2"/>
          <p:cNvSpPr>
            <a:spLocks noChangeArrowheads="1" noTextEdit="1"/>
          </p:cNvSpPr>
          <p:nvPr>
            <p:ph type="sldImg"/>
          </p:nvPr>
        </p:nvSpPr>
        <p:spPr>
          <a:ln/>
        </p:spPr>
      </p:sp>
      <p:sp>
        <p:nvSpPr>
          <p:cNvPr id="92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D72772-728C-4843-8815-1C208F453ACD}" type="slidenum">
              <a:rPr lang="en-GB"/>
              <a:pPr/>
              <a:t>4</a:t>
            </a:fld>
            <a:endParaRPr lang="en-GB"/>
          </a:p>
        </p:txBody>
      </p:sp>
      <p:sp>
        <p:nvSpPr>
          <p:cNvPr id="12290" name="Rectangle 2"/>
          <p:cNvSpPr>
            <a:spLocks noChangeArrowheads="1" noTextEdit="1"/>
          </p:cNvSpPr>
          <p:nvPr>
            <p:ph type="sldImg"/>
          </p:nvPr>
        </p:nvSpPr>
        <p:spPr>
          <a:ln/>
        </p:spPr>
      </p:sp>
      <p:sp>
        <p:nvSpPr>
          <p:cNvPr id="122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A585403-9373-40D7-9256-48617C8F476F}" type="slidenum">
              <a:rPr lang="en-GB"/>
              <a:pPr/>
              <a:t>5</a:t>
            </a:fld>
            <a:endParaRPr lang="en-GB"/>
          </a:p>
        </p:txBody>
      </p:sp>
      <p:sp>
        <p:nvSpPr>
          <p:cNvPr id="13314" name="Rectangle 2"/>
          <p:cNvSpPr>
            <a:spLocks noChangeArrowheads="1" noTextEdit="1"/>
          </p:cNvSpPr>
          <p:nvPr>
            <p:ph type="sldImg"/>
          </p:nvPr>
        </p:nvSpPr>
        <p:spPr>
          <a:ln/>
        </p:spPr>
      </p:sp>
      <p:sp>
        <p:nvSpPr>
          <p:cNvPr id="13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811062-871B-487F-9CA3-666593B42280}" type="slidenum">
              <a:rPr lang="en-GB"/>
              <a:pPr/>
              <a:t>6</a:t>
            </a:fld>
            <a:endParaRPr lang="en-GB"/>
          </a:p>
        </p:txBody>
      </p:sp>
      <p:sp>
        <p:nvSpPr>
          <p:cNvPr id="15362" name="Rectangle 2"/>
          <p:cNvSpPr>
            <a:spLocks noChangeArrowheads="1" noTextEdit="1"/>
          </p:cNvSpPr>
          <p:nvPr>
            <p:ph type="sldImg"/>
          </p:nvPr>
        </p:nvSpPr>
        <p:spPr>
          <a:ln/>
        </p:spPr>
      </p:sp>
      <p:sp>
        <p:nvSpPr>
          <p:cNvPr id="153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CEACEDB-8956-4EA1-86F0-EFA29E6EC8D4}" type="slidenum">
              <a:rPr lang="en-GB"/>
              <a:pPr/>
              <a:t>7</a:t>
            </a:fld>
            <a:endParaRPr lang="en-GB"/>
          </a:p>
        </p:txBody>
      </p:sp>
      <p:sp>
        <p:nvSpPr>
          <p:cNvPr id="17410" name="Rectangle 2"/>
          <p:cNvSpPr>
            <a:spLocks noChangeArrowheads="1" noTextEdit="1"/>
          </p:cNvSpPr>
          <p:nvPr>
            <p:ph type="sldImg"/>
          </p:nvPr>
        </p:nvSpPr>
        <p:spPr>
          <a:ln/>
        </p:spPr>
      </p:sp>
      <p:sp>
        <p:nvSpPr>
          <p:cNvPr id="17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365680-4DE2-4962-B55A-DD9A851093F7}" type="slidenum">
              <a:rPr lang="en-GB"/>
              <a:pPr/>
              <a:t>8</a:t>
            </a:fld>
            <a:endParaRPr lang="en-GB"/>
          </a:p>
        </p:txBody>
      </p:sp>
      <p:sp>
        <p:nvSpPr>
          <p:cNvPr id="20482" name="Rectangle 2"/>
          <p:cNvSpPr>
            <a:spLocks noChangeArrowheads="1" noTextEdit="1"/>
          </p:cNvSpPr>
          <p:nvPr>
            <p:ph type="sldImg"/>
          </p:nvPr>
        </p:nvSpPr>
        <p:spPr>
          <a:ln/>
        </p:spPr>
      </p:sp>
      <p:sp>
        <p:nvSpPr>
          <p:cNvPr id="204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A9EF59-E524-4720-96EC-CE4D5FFD0BB7}" type="slidenum">
              <a:rPr lang="en-GB"/>
              <a:pPr/>
              <a:t>9</a:t>
            </a:fld>
            <a:endParaRPr lang="en-GB"/>
          </a:p>
        </p:txBody>
      </p:sp>
      <p:sp>
        <p:nvSpPr>
          <p:cNvPr id="21506" name="Rectangle 2"/>
          <p:cNvSpPr>
            <a:spLocks noChangeArrowheads="1" noTextEdit="1"/>
          </p:cNvSpPr>
          <p:nvPr>
            <p:ph type="sldImg"/>
          </p:nvPr>
        </p:nvSpPr>
        <p:spPr>
          <a:ln/>
        </p:spPr>
      </p:sp>
      <p:sp>
        <p:nvSpPr>
          <p:cNvPr id="2150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r>
              <a:rPr lang="en-GB"/>
              <a:t>Electric Drives</a:t>
            </a:r>
          </a:p>
        </p:txBody>
      </p:sp>
      <p:sp>
        <p:nvSpPr>
          <p:cNvPr id="6" name="Slide Number Placeholder 5"/>
          <p:cNvSpPr>
            <a:spLocks noGrp="1"/>
          </p:cNvSpPr>
          <p:nvPr>
            <p:ph type="sldNum" sz="quarter" idx="12"/>
          </p:nvPr>
        </p:nvSpPr>
        <p:spPr/>
        <p:txBody>
          <a:bodyPr/>
          <a:lstStyle>
            <a:lvl1pPr>
              <a:defRPr/>
            </a:lvl1pPr>
          </a:lstStyle>
          <a:p>
            <a:fld id="{4373A3C9-4D00-409F-8445-03453A772D98}" type="slidenum">
              <a:rPr lang="en-GB"/>
              <a:pPr/>
              <a:t>‹#›</a:t>
            </a:fld>
            <a:endParaRPr lang="en-GB"/>
          </a:p>
        </p:txBody>
      </p:sp>
    </p:spTree>
    <p:extLst>
      <p:ext uri="{BB962C8B-B14F-4D97-AF65-F5344CB8AC3E}">
        <p14:creationId xmlns:p14="http://schemas.microsoft.com/office/powerpoint/2010/main" val="296170916"/>
      </p:ext>
    </p:extLst>
  </p:cSld>
  <p:clrMapOvr>
    <a:masterClrMapping/>
  </p:clrMapOvr>
  <p:transition>
    <p:pull dir="l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r>
              <a:rPr lang="en-GB"/>
              <a:t>Electric Drives</a:t>
            </a:r>
          </a:p>
        </p:txBody>
      </p:sp>
      <p:sp>
        <p:nvSpPr>
          <p:cNvPr id="6" name="Slide Number Placeholder 5"/>
          <p:cNvSpPr>
            <a:spLocks noGrp="1"/>
          </p:cNvSpPr>
          <p:nvPr>
            <p:ph type="sldNum" sz="quarter" idx="12"/>
          </p:nvPr>
        </p:nvSpPr>
        <p:spPr/>
        <p:txBody>
          <a:bodyPr/>
          <a:lstStyle>
            <a:lvl1pPr>
              <a:defRPr/>
            </a:lvl1pPr>
          </a:lstStyle>
          <a:p>
            <a:fld id="{2A7408F3-3B73-46F0-9D56-2DBAD464EC5D}" type="slidenum">
              <a:rPr lang="en-GB"/>
              <a:pPr/>
              <a:t>‹#›</a:t>
            </a:fld>
            <a:endParaRPr lang="en-GB"/>
          </a:p>
        </p:txBody>
      </p:sp>
    </p:spTree>
    <p:extLst>
      <p:ext uri="{BB962C8B-B14F-4D97-AF65-F5344CB8AC3E}">
        <p14:creationId xmlns:p14="http://schemas.microsoft.com/office/powerpoint/2010/main" val="510455952"/>
      </p:ext>
    </p:extLst>
  </p:cSld>
  <p:clrMapOvr>
    <a:masterClrMapping/>
  </p:clrMapOvr>
  <p:transition>
    <p:pull dir="l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r>
              <a:rPr lang="en-GB"/>
              <a:t>Electric Drives</a:t>
            </a:r>
          </a:p>
        </p:txBody>
      </p:sp>
      <p:sp>
        <p:nvSpPr>
          <p:cNvPr id="6" name="Slide Number Placeholder 5"/>
          <p:cNvSpPr>
            <a:spLocks noGrp="1"/>
          </p:cNvSpPr>
          <p:nvPr>
            <p:ph type="sldNum" sz="quarter" idx="12"/>
          </p:nvPr>
        </p:nvSpPr>
        <p:spPr/>
        <p:txBody>
          <a:bodyPr/>
          <a:lstStyle>
            <a:lvl1pPr>
              <a:defRPr/>
            </a:lvl1pPr>
          </a:lstStyle>
          <a:p>
            <a:fld id="{1F0CE57D-C0D0-49EF-9680-FB06531F4D35}" type="slidenum">
              <a:rPr lang="en-GB"/>
              <a:pPr/>
              <a:t>‹#›</a:t>
            </a:fld>
            <a:endParaRPr lang="en-GB"/>
          </a:p>
        </p:txBody>
      </p:sp>
    </p:spTree>
    <p:extLst>
      <p:ext uri="{BB962C8B-B14F-4D97-AF65-F5344CB8AC3E}">
        <p14:creationId xmlns:p14="http://schemas.microsoft.com/office/powerpoint/2010/main" val="4075147683"/>
      </p:ext>
    </p:extLst>
  </p:cSld>
  <p:clrMapOvr>
    <a:masterClrMapping/>
  </p:clrMapOvr>
  <p:transition>
    <p:pull dir="l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r>
              <a:rPr lang="en-GB"/>
              <a:t>Electric Drives</a:t>
            </a:r>
          </a:p>
        </p:txBody>
      </p:sp>
      <p:sp>
        <p:nvSpPr>
          <p:cNvPr id="6" name="Slide Number Placeholder 5"/>
          <p:cNvSpPr>
            <a:spLocks noGrp="1"/>
          </p:cNvSpPr>
          <p:nvPr>
            <p:ph type="sldNum" sz="quarter" idx="12"/>
          </p:nvPr>
        </p:nvSpPr>
        <p:spPr/>
        <p:txBody>
          <a:bodyPr/>
          <a:lstStyle>
            <a:lvl1pPr>
              <a:defRPr/>
            </a:lvl1pPr>
          </a:lstStyle>
          <a:p>
            <a:fld id="{C34597A3-C8B4-4072-A970-054FF15354D1}" type="slidenum">
              <a:rPr lang="en-GB"/>
              <a:pPr/>
              <a:t>‹#›</a:t>
            </a:fld>
            <a:endParaRPr lang="en-GB"/>
          </a:p>
        </p:txBody>
      </p:sp>
    </p:spTree>
    <p:extLst>
      <p:ext uri="{BB962C8B-B14F-4D97-AF65-F5344CB8AC3E}">
        <p14:creationId xmlns:p14="http://schemas.microsoft.com/office/powerpoint/2010/main" val="1008813174"/>
      </p:ext>
    </p:extLst>
  </p:cSld>
  <p:clrMapOvr>
    <a:masterClrMapping/>
  </p:clrMapOvr>
  <p:transition>
    <p:pull dir="l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r>
              <a:rPr lang="en-GB"/>
              <a:t>Electric Drives</a:t>
            </a:r>
          </a:p>
        </p:txBody>
      </p:sp>
      <p:sp>
        <p:nvSpPr>
          <p:cNvPr id="6" name="Slide Number Placeholder 5"/>
          <p:cNvSpPr>
            <a:spLocks noGrp="1"/>
          </p:cNvSpPr>
          <p:nvPr>
            <p:ph type="sldNum" sz="quarter" idx="12"/>
          </p:nvPr>
        </p:nvSpPr>
        <p:spPr/>
        <p:txBody>
          <a:bodyPr/>
          <a:lstStyle>
            <a:lvl1pPr>
              <a:defRPr/>
            </a:lvl1pPr>
          </a:lstStyle>
          <a:p>
            <a:fld id="{FB8489BF-624B-4F9E-ACDA-FA160ADCE180}" type="slidenum">
              <a:rPr lang="en-GB"/>
              <a:pPr/>
              <a:t>‹#›</a:t>
            </a:fld>
            <a:endParaRPr lang="en-GB"/>
          </a:p>
        </p:txBody>
      </p:sp>
    </p:spTree>
    <p:extLst>
      <p:ext uri="{BB962C8B-B14F-4D97-AF65-F5344CB8AC3E}">
        <p14:creationId xmlns:p14="http://schemas.microsoft.com/office/powerpoint/2010/main" val="1992195667"/>
      </p:ext>
    </p:extLst>
  </p:cSld>
  <p:clrMapOvr>
    <a:masterClrMapping/>
  </p:clrMapOvr>
  <p:transition>
    <p:pull dir="l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r>
              <a:rPr lang="en-GB"/>
              <a:t>Electric Drives</a:t>
            </a:r>
          </a:p>
        </p:txBody>
      </p:sp>
      <p:sp>
        <p:nvSpPr>
          <p:cNvPr id="7" name="Slide Number Placeholder 6"/>
          <p:cNvSpPr>
            <a:spLocks noGrp="1"/>
          </p:cNvSpPr>
          <p:nvPr>
            <p:ph type="sldNum" sz="quarter" idx="12"/>
          </p:nvPr>
        </p:nvSpPr>
        <p:spPr/>
        <p:txBody>
          <a:bodyPr/>
          <a:lstStyle>
            <a:lvl1pPr>
              <a:defRPr/>
            </a:lvl1pPr>
          </a:lstStyle>
          <a:p>
            <a:fld id="{5E07A9FA-1ADC-4AA1-AFA3-FDE706D6C9C6}" type="slidenum">
              <a:rPr lang="en-GB"/>
              <a:pPr/>
              <a:t>‹#›</a:t>
            </a:fld>
            <a:endParaRPr lang="en-GB"/>
          </a:p>
        </p:txBody>
      </p:sp>
    </p:spTree>
    <p:extLst>
      <p:ext uri="{BB962C8B-B14F-4D97-AF65-F5344CB8AC3E}">
        <p14:creationId xmlns:p14="http://schemas.microsoft.com/office/powerpoint/2010/main" val="3457435518"/>
      </p:ext>
    </p:extLst>
  </p:cSld>
  <p:clrMapOvr>
    <a:masterClrMapping/>
  </p:clrMapOvr>
  <p:transition>
    <p:pull dir="l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GB"/>
          </a:p>
        </p:txBody>
      </p:sp>
      <p:sp>
        <p:nvSpPr>
          <p:cNvPr id="8" name="Footer Placeholder 7"/>
          <p:cNvSpPr>
            <a:spLocks noGrp="1"/>
          </p:cNvSpPr>
          <p:nvPr>
            <p:ph type="ftr" sz="quarter" idx="11"/>
          </p:nvPr>
        </p:nvSpPr>
        <p:spPr/>
        <p:txBody>
          <a:bodyPr/>
          <a:lstStyle>
            <a:lvl1pPr>
              <a:defRPr/>
            </a:lvl1pPr>
          </a:lstStyle>
          <a:p>
            <a:r>
              <a:rPr lang="en-GB"/>
              <a:t>Electric Drives</a:t>
            </a:r>
          </a:p>
        </p:txBody>
      </p:sp>
      <p:sp>
        <p:nvSpPr>
          <p:cNvPr id="9" name="Slide Number Placeholder 8"/>
          <p:cNvSpPr>
            <a:spLocks noGrp="1"/>
          </p:cNvSpPr>
          <p:nvPr>
            <p:ph type="sldNum" sz="quarter" idx="12"/>
          </p:nvPr>
        </p:nvSpPr>
        <p:spPr/>
        <p:txBody>
          <a:bodyPr/>
          <a:lstStyle>
            <a:lvl1pPr>
              <a:defRPr/>
            </a:lvl1pPr>
          </a:lstStyle>
          <a:p>
            <a:fld id="{BEAACF56-2DAC-4126-BCAD-4D63BE57EA75}" type="slidenum">
              <a:rPr lang="en-GB"/>
              <a:pPr/>
              <a:t>‹#›</a:t>
            </a:fld>
            <a:endParaRPr lang="en-GB"/>
          </a:p>
        </p:txBody>
      </p:sp>
    </p:spTree>
    <p:extLst>
      <p:ext uri="{BB962C8B-B14F-4D97-AF65-F5344CB8AC3E}">
        <p14:creationId xmlns:p14="http://schemas.microsoft.com/office/powerpoint/2010/main" val="1042996506"/>
      </p:ext>
    </p:extLst>
  </p:cSld>
  <p:clrMapOvr>
    <a:masterClrMapping/>
  </p:clrMapOvr>
  <p:transition>
    <p:pull dir="l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GB"/>
          </a:p>
        </p:txBody>
      </p:sp>
      <p:sp>
        <p:nvSpPr>
          <p:cNvPr id="4" name="Footer Placeholder 3"/>
          <p:cNvSpPr>
            <a:spLocks noGrp="1"/>
          </p:cNvSpPr>
          <p:nvPr>
            <p:ph type="ftr" sz="quarter" idx="11"/>
          </p:nvPr>
        </p:nvSpPr>
        <p:spPr/>
        <p:txBody>
          <a:bodyPr/>
          <a:lstStyle>
            <a:lvl1pPr>
              <a:defRPr/>
            </a:lvl1pPr>
          </a:lstStyle>
          <a:p>
            <a:r>
              <a:rPr lang="en-GB"/>
              <a:t>Electric Drives</a:t>
            </a:r>
          </a:p>
        </p:txBody>
      </p:sp>
      <p:sp>
        <p:nvSpPr>
          <p:cNvPr id="5" name="Slide Number Placeholder 4"/>
          <p:cNvSpPr>
            <a:spLocks noGrp="1"/>
          </p:cNvSpPr>
          <p:nvPr>
            <p:ph type="sldNum" sz="quarter" idx="12"/>
          </p:nvPr>
        </p:nvSpPr>
        <p:spPr/>
        <p:txBody>
          <a:bodyPr/>
          <a:lstStyle>
            <a:lvl1pPr>
              <a:defRPr/>
            </a:lvl1pPr>
          </a:lstStyle>
          <a:p>
            <a:fld id="{6EC0CAE5-C264-4000-8CA1-B5B90F077F2A}" type="slidenum">
              <a:rPr lang="en-GB"/>
              <a:pPr/>
              <a:t>‹#›</a:t>
            </a:fld>
            <a:endParaRPr lang="en-GB"/>
          </a:p>
        </p:txBody>
      </p:sp>
    </p:spTree>
    <p:extLst>
      <p:ext uri="{BB962C8B-B14F-4D97-AF65-F5344CB8AC3E}">
        <p14:creationId xmlns:p14="http://schemas.microsoft.com/office/powerpoint/2010/main" val="1175379075"/>
      </p:ext>
    </p:extLst>
  </p:cSld>
  <p:clrMapOvr>
    <a:masterClrMapping/>
  </p:clrMapOvr>
  <p:transition>
    <p:pull dir="l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Footer Placeholder 2"/>
          <p:cNvSpPr>
            <a:spLocks noGrp="1"/>
          </p:cNvSpPr>
          <p:nvPr>
            <p:ph type="ftr" sz="quarter" idx="11"/>
          </p:nvPr>
        </p:nvSpPr>
        <p:spPr/>
        <p:txBody>
          <a:bodyPr/>
          <a:lstStyle>
            <a:lvl1pPr>
              <a:defRPr/>
            </a:lvl1pPr>
          </a:lstStyle>
          <a:p>
            <a:r>
              <a:rPr lang="en-GB"/>
              <a:t>Electric Drives</a:t>
            </a:r>
          </a:p>
        </p:txBody>
      </p:sp>
      <p:sp>
        <p:nvSpPr>
          <p:cNvPr id="4" name="Slide Number Placeholder 3"/>
          <p:cNvSpPr>
            <a:spLocks noGrp="1"/>
          </p:cNvSpPr>
          <p:nvPr>
            <p:ph type="sldNum" sz="quarter" idx="12"/>
          </p:nvPr>
        </p:nvSpPr>
        <p:spPr/>
        <p:txBody>
          <a:bodyPr/>
          <a:lstStyle>
            <a:lvl1pPr>
              <a:defRPr/>
            </a:lvl1pPr>
          </a:lstStyle>
          <a:p>
            <a:fld id="{F973E21F-725E-47F4-B7D6-F800ADE29955}" type="slidenum">
              <a:rPr lang="en-GB"/>
              <a:pPr/>
              <a:t>‹#›</a:t>
            </a:fld>
            <a:endParaRPr lang="en-GB"/>
          </a:p>
        </p:txBody>
      </p:sp>
    </p:spTree>
    <p:extLst>
      <p:ext uri="{BB962C8B-B14F-4D97-AF65-F5344CB8AC3E}">
        <p14:creationId xmlns:p14="http://schemas.microsoft.com/office/powerpoint/2010/main" val="538795542"/>
      </p:ext>
    </p:extLst>
  </p:cSld>
  <p:clrMapOvr>
    <a:masterClrMapping/>
  </p:clrMapOvr>
  <p:transition>
    <p:pull dir="l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r>
              <a:rPr lang="en-GB"/>
              <a:t>Electric Drives</a:t>
            </a:r>
          </a:p>
        </p:txBody>
      </p:sp>
      <p:sp>
        <p:nvSpPr>
          <p:cNvPr id="7" name="Slide Number Placeholder 6"/>
          <p:cNvSpPr>
            <a:spLocks noGrp="1"/>
          </p:cNvSpPr>
          <p:nvPr>
            <p:ph type="sldNum" sz="quarter" idx="12"/>
          </p:nvPr>
        </p:nvSpPr>
        <p:spPr/>
        <p:txBody>
          <a:bodyPr/>
          <a:lstStyle>
            <a:lvl1pPr>
              <a:defRPr/>
            </a:lvl1pPr>
          </a:lstStyle>
          <a:p>
            <a:fld id="{E6C53155-B716-4F07-AE47-6D879DBD427F}" type="slidenum">
              <a:rPr lang="en-GB"/>
              <a:pPr/>
              <a:t>‹#›</a:t>
            </a:fld>
            <a:endParaRPr lang="en-GB"/>
          </a:p>
        </p:txBody>
      </p:sp>
    </p:spTree>
    <p:extLst>
      <p:ext uri="{BB962C8B-B14F-4D97-AF65-F5344CB8AC3E}">
        <p14:creationId xmlns:p14="http://schemas.microsoft.com/office/powerpoint/2010/main" val="1059784168"/>
      </p:ext>
    </p:extLst>
  </p:cSld>
  <p:clrMapOvr>
    <a:masterClrMapping/>
  </p:clrMapOvr>
  <p:transition>
    <p:pull dir="l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r>
              <a:rPr lang="en-GB"/>
              <a:t>Electric Drives</a:t>
            </a:r>
          </a:p>
        </p:txBody>
      </p:sp>
      <p:sp>
        <p:nvSpPr>
          <p:cNvPr id="7" name="Slide Number Placeholder 6"/>
          <p:cNvSpPr>
            <a:spLocks noGrp="1"/>
          </p:cNvSpPr>
          <p:nvPr>
            <p:ph type="sldNum" sz="quarter" idx="12"/>
          </p:nvPr>
        </p:nvSpPr>
        <p:spPr/>
        <p:txBody>
          <a:bodyPr/>
          <a:lstStyle>
            <a:lvl1pPr>
              <a:defRPr/>
            </a:lvl1pPr>
          </a:lstStyle>
          <a:p>
            <a:fld id="{FCA8C744-DAEA-491E-9A2E-ED319F1F9850}" type="slidenum">
              <a:rPr lang="en-GB"/>
              <a:pPr/>
              <a:t>‹#›</a:t>
            </a:fld>
            <a:endParaRPr lang="en-GB"/>
          </a:p>
        </p:txBody>
      </p:sp>
    </p:spTree>
    <p:extLst>
      <p:ext uri="{BB962C8B-B14F-4D97-AF65-F5344CB8AC3E}">
        <p14:creationId xmlns:p14="http://schemas.microsoft.com/office/powerpoint/2010/main" val="784813219"/>
      </p:ext>
    </p:extLst>
  </p:cSld>
  <p:clrMapOvr>
    <a:masterClrMapping/>
  </p:clrMapOvr>
  <p:transition>
    <p:pull dir="l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GB"/>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r>
              <a:rPr lang="en-GB"/>
              <a:t>Electric Drives</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790C270B-2916-4D0F-92E2-36F8874FBAD7}" type="slidenum">
              <a:rPr lang="en-GB"/>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pull dir="ld"/>
  </p:transition>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23.bin"/><Relationship Id="rId3" Type="http://schemas.openxmlformats.org/officeDocument/2006/relationships/notesSlide" Target="../notesSlides/notesSlide10.xml"/><Relationship Id="rId7" Type="http://schemas.openxmlformats.org/officeDocument/2006/relationships/image" Target="../media/image55.wmf"/><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oleObject" Target="../embeddings/oleObject22.bin"/><Relationship Id="rId11" Type="http://schemas.openxmlformats.org/officeDocument/2006/relationships/image" Target="../media/image57.wmf"/><Relationship Id="rId5" Type="http://schemas.openxmlformats.org/officeDocument/2006/relationships/image" Target="../media/image54.wmf"/><Relationship Id="rId10" Type="http://schemas.openxmlformats.org/officeDocument/2006/relationships/oleObject" Target="../embeddings/oleObject24.bin"/><Relationship Id="rId4" Type="http://schemas.openxmlformats.org/officeDocument/2006/relationships/oleObject" Target="../embeddings/oleObject21.bin"/><Relationship Id="rId9" Type="http://schemas.openxmlformats.org/officeDocument/2006/relationships/image" Target="../media/image56.wmf"/></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27.bin"/><Relationship Id="rId3" Type="http://schemas.openxmlformats.org/officeDocument/2006/relationships/notesSlide" Target="../notesSlides/notesSlide11.xml"/><Relationship Id="rId7" Type="http://schemas.openxmlformats.org/officeDocument/2006/relationships/image" Target="../media/image59.wmf"/><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oleObject" Target="../embeddings/oleObject26.bin"/><Relationship Id="rId11" Type="http://schemas.openxmlformats.org/officeDocument/2006/relationships/image" Target="../media/image61.wmf"/><Relationship Id="rId5" Type="http://schemas.openxmlformats.org/officeDocument/2006/relationships/image" Target="../media/image58.wmf"/><Relationship Id="rId10" Type="http://schemas.openxmlformats.org/officeDocument/2006/relationships/oleObject" Target="../embeddings/oleObject28.bin"/><Relationship Id="rId4" Type="http://schemas.openxmlformats.org/officeDocument/2006/relationships/oleObject" Target="../embeddings/oleObject25.bin"/><Relationship Id="rId9" Type="http://schemas.openxmlformats.org/officeDocument/2006/relationships/image" Target="../media/image60.wmf"/></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31.bin"/><Relationship Id="rId13" Type="http://schemas.openxmlformats.org/officeDocument/2006/relationships/image" Target="../media/image66.wmf"/><Relationship Id="rId3" Type="http://schemas.openxmlformats.org/officeDocument/2006/relationships/notesSlide" Target="../notesSlides/notesSlide12.xml"/><Relationship Id="rId7" Type="http://schemas.openxmlformats.org/officeDocument/2006/relationships/image" Target="../media/image63.wmf"/><Relationship Id="rId12" Type="http://schemas.openxmlformats.org/officeDocument/2006/relationships/oleObject" Target="../embeddings/oleObject33.bin"/><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oleObject" Target="../embeddings/oleObject30.bin"/><Relationship Id="rId11" Type="http://schemas.openxmlformats.org/officeDocument/2006/relationships/image" Target="../media/image65.wmf"/><Relationship Id="rId5" Type="http://schemas.openxmlformats.org/officeDocument/2006/relationships/image" Target="../media/image62.wmf"/><Relationship Id="rId10" Type="http://schemas.openxmlformats.org/officeDocument/2006/relationships/oleObject" Target="../embeddings/oleObject32.bin"/><Relationship Id="rId4" Type="http://schemas.openxmlformats.org/officeDocument/2006/relationships/oleObject" Target="../embeddings/oleObject29.bin"/><Relationship Id="rId9" Type="http://schemas.openxmlformats.org/officeDocument/2006/relationships/image" Target="../media/image64.wmf"/></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68.wmf"/><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oleObject" Target="../embeddings/oleObject35.bin"/><Relationship Id="rId5" Type="http://schemas.openxmlformats.org/officeDocument/2006/relationships/image" Target="../media/image67.wmf"/><Relationship Id="rId4" Type="http://schemas.openxmlformats.org/officeDocument/2006/relationships/oleObject" Target="../embeddings/oleObject34.bin"/></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38.bin"/><Relationship Id="rId3" Type="http://schemas.openxmlformats.org/officeDocument/2006/relationships/notesSlide" Target="../notesSlides/notesSlide14.xml"/><Relationship Id="rId7" Type="http://schemas.openxmlformats.org/officeDocument/2006/relationships/image" Target="../media/image70.wmf"/><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oleObject" Target="../embeddings/oleObject37.bin"/><Relationship Id="rId11" Type="http://schemas.openxmlformats.org/officeDocument/2006/relationships/image" Target="../media/image72.wmf"/><Relationship Id="rId5" Type="http://schemas.openxmlformats.org/officeDocument/2006/relationships/image" Target="../media/image69.wmf"/><Relationship Id="rId10" Type="http://schemas.openxmlformats.org/officeDocument/2006/relationships/oleObject" Target="../embeddings/oleObject39.bin"/><Relationship Id="rId4" Type="http://schemas.openxmlformats.org/officeDocument/2006/relationships/oleObject" Target="../embeddings/oleObject36.bin"/><Relationship Id="rId9" Type="http://schemas.openxmlformats.org/officeDocument/2006/relationships/image" Target="../media/image71.wmf"/></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42.bin"/><Relationship Id="rId3" Type="http://schemas.openxmlformats.org/officeDocument/2006/relationships/notesSlide" Target="../notesSlides/notesSlide15.xml"/><Relationship Id="rId7" Type="http://schemas.openxmlformats.org/officeDocument/2006/relationships/image" Target="../media/image74.wmf"/><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oleObject" Target="../embeddings/oleObject41.bin"/><Relationship Id="rId5" Type="http://schemas.openxmlformats.org/officeDocument/2006/relationships/image" Target="../media/image73.wmf"/><Relationship Id="rId4" Type="http://schemas.openxmlformats.org/officeDocument/2006/relationships/oleObject" Target="../embeddings/oleObject40.bin"/><Relationship Id="rId9" Type="http://schemas.openxmlformats.org/officeDocument/2006/relationships/image" Target="../media/image75.wmf"/></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45.bin"/><Relationship Id="rId3" Type="http://schemas.openxmlformats.org/officeDocument/2006/relationships/notesSlide" Target="../notesSlides/notesSlide16.xml"/><Relationship Id="rId7" Type="http://schemas.openxmlformats.org/officeDocument/2006/relationships/image" Target="../media/image77.wmf"/><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oleObject" Target="../embeddings/oleObject44.bin"/><Relationship Id="rId5" Type="http://schemas.openxmlformats.org/officeDocument/2006/relationships/image" Target="../media/image76.wmf"/><Relationship Id="rId4" Type="http://schemas.openxmlformats.org/officeDocument/2006/relationships/oleObject" Target="../embeddings/oleObject43.bin"/><Relationship Id="rId9" Type="http://schemas.openxmlformats.org/officeDocument/2006/relationships/image" Target="../media/image78.wmf"/></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48.bin"/><Relationship Id="rId3" Type="http://schemas.openxmlformats.org/officeDocument/2006/relationships/notesSlide" Target="../notesSlides/notesSlide17.xml"/><Relationship Id="rId7" Type="http://schemas.openxmlformats.org/officeDocument/2006/relationships/image" Target="../media/image80.wmf"/><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oleObject" Target="../embeddings/oleObject47.bin"/><Relationship Id="rId5" Type="http://schemas.openxmlformats.org/officeDocument/2006/relationships/image" Target="../media/image79.wmf"/><Relationship Id="rId4" Type="http://schemas.openxmlformats.org/officeDocument/2006/relationships/oleObject" Target="../embeddings/oleObject46.bin"/><Relationship Id="rId9" Type="http://schemas.openxmlformats.org/officeDocument/2006/relationships/image" Target="../media/image81.wmf"/></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vmlDrawing" Target="../drawings/vmlDrawing17.vml"/><Relationship Id="rId5" Type="http://schemas.openxmlformats.org/officeDocument/2006/relationships/image" Target="../media/image82.wmf"/><Relationship Id="rId4" Type="http://schemas.openxmlformats.org/officeDocument/2006/relationships/oleObject" Target="../embeddings/oleObject49.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7.xml"/><Relationship Id="rId1" Type="http://schemas.openxmlformats.org/officeDocument/2006/relationships/vmlDrawing" Target="../drawings/vmlDrawing18.vml"/><Relationship Id="rId5" Type="http://schemas.openxmlformats.org/officeDocument/2006/relationships/image" Target="../media/image83.wmf"/><Relationship Id="rId4" Type="http://schemas.openxmlformats.org/officeDocument/2006/relationships/oleObject" Target="../embeddings/oleObject50.bin"/></Relationships>
</file>

<file path=ppt/slides/_rels/slide2.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customXml" Target="../ink/ink1.xml"/><Relationship Id="rId7" Type="http://schemas.openxmlformats.org/officeDocument/2006/relationships/customXml" Target="../ink/ink3.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4.emf"/><Relationship Id="rId5" Type="http://schemas.openxmlformats.org/officeDocument/2006/relationships/customXml" Target="../ink/ink2.xml"/><Relationship Id="rId4" Type="http://schemas.openxmlformats.org/officeDocument/2006/relationships/image" Target="../media/image3.emf"/></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7.xml"/><Relationship Id="rId1" Type="http://schemas.openxmlformats.org/officeDocument/2006/relationships/vmlDrawing" Target="../drawings/vmlDrawing19.vml"/><Relationship Id="rId5" Type="http://schemas.openxmlformats.org/officeDocument/2006/relationships/image" Target="../media/image84.wmf"/><Relationship Id="rId4" Type="http://schemas.openxmlformats.org/officeDocument/2006/relationships/oleObject" Target="../embeddings/oleObject51.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7.xml"/><Relationship Id="rId1" Type="http://schemas.openxmlformats.org/officeDocument/2006/relationships/vmlDrawing" Target="../drawings/vmlDrawing20.vml"/><Relationship Id="rId5" Type="http://schemas.openxmlformats.org/officeDocument/2006/relationships/image" Target="../media/image85.wmf"/><Relationship Id="rId4" Type="http://schemas.openxmlformats.org/officeDocument/2006/relationships/oleObject" Target="../embeddings/oleObject52.bin"/></Relationships>
</file>

<file path=ppt/slides/_rels/slide3.xml.rels><?xml version="1.0" encoding="UTF-8" standalone="yes"?>
<Relationships xmlns="http://schemas.openxmlformats.org/package/2006/relationships"><Relationship Id="rId8" Type="http://schemas.openxmlformats.org/officeDocument/2006/relationships/customXml" Target="../ink/ink4.xml"/><Relationship Id="rId13" Type="http://schemas.openxmlformats.org/officeDocument/2006/relationships/image" Target="../media/image10.emf"/><Relationship Id="rId18" Type="http://schemas.openxmlformats.org/officeDocument/2006/relationships/customXml" Target="../ink/ink9.xml"/><Relationship Id="rId26" Type="http://schemas.openxmlformats.org/officeDocument/2006/relationships/customXml" Target="../ink/ink13.xml"/><Relationship Id="rId3" Type="http://schemas.openxmlformats.org/officeDocument/2006/relationships/notesSlide" Target="../notesSlides/notesSlide3.xml"/><Relationship Id="rId21" Type="http://schemas.openxmlformats.org/officeDocument/2006/relationships/image" Target="../media/image14.emf"/><Relationship Id="rId34" Type="http://schemas.openxmlformats.org/officeDocument/2006/relationships/customXml" Target="../ink/ink17.xml"/><Relationship Id="rId7" Type="http://schemas.openxmlformats.org/officeDocument/2006/relationships/image" Target="../media/image7.wmf"/><Relationship Id="rId12" Type="http://schemas.openxmlformats.org/officeDocument/2006/relationships/customXml" Target="../ink/ink6.xml"/><Relationship Id="rId17" Type="http://schemas.openxmlformats.org/officeDocument/2006/relationships/image" Target="../media/image12.emf"/><Relationship Id="rId25" Type="http://schemas.openxmlformats.org/officeDocument/2006/relationships/image" Target="../media/image16.emf"/><Relationship Id="rId33" Type="http://schemas.openxmlformats.org/officeDocument/2006/relationships/image" Target="../media/image20.emf"/><Relationship Id="rId2" Type="http://schemas.openxmlformats.org/officeDocument/2006/relationships/slideLayout" Target="../slideLayouts/slideLayout7.xml"/><Relationship Id="rId16" Type="http://schemas.openxmlformats.org/officeDocument/2006/relationships/customXml" Target="../ink/ink8.xml"/><Relationship Id="rId20" Type="http://schemas.openxmlformats.org/officeDocument/2006/relationships/customXml" Target="../ink/ink10.xml"/><Relationship Id="rId29" Type="http://schemas.openxmlformats.org/officeDocument/2006/relationships/image" Target="../media/image18.emf"/><Relationship Id="rId1" Type="http://schemas.openxmlformats.org/officeDocument/2006/relationships/vmlDrawing" Target="../drawings/vmlDrawing2.vml"/><Relationship Id="rId6" Type="http://schemas.openxmlformats.org/officeDocument/2006/relationships/oleObject" Target="../embeddings/oleObject3.bin"/><Relationship Id="rId11" Type="http://schemas.openxmlformats.org/officeDocument/2006/relationships/image" Target="../media/image9.emf"/><Relationship Id="rId24" Type="http://schemas.openxmlformats.org/officeDocument/2006/relationships/customXml" Target="../ink/ink12.xml"/><Relationship Id="rId32" Type="http://schemas.openxmlformats.org/officeDocument/2006/relationships/customXml" Target="../ink/ink16.xml"/><Relationship Id="rId37" Type="http://schemas.openxmlformats.org/officeDocument/2006/relationships/image" Target="../media/image22.emf"/><Relationship Id="rId5" Type="http://schemas.openxmlformats.org/officeDocument/2006/relationships/image" Target="../media/image6.wmf"/><Relationship Id="rId15" Type="http://schemas.openxmlformats.org/officeDocument/2006/relationships/image" Target="../media/image11.emf"/><Relationship Id="rId23" Type="http://schemas.openxmlformats.org/officeDocument/2006/relationships/image" Target="../media/image15.emf"/><Relationship Id="rId28" Type="http://schemas.openxmlformats.org/officeDocument/2006/relationships/customXml" Target="../ink/ink14.xml"/><Relationship Id="rId36" Type="http://schemas.openxmlformats.org/officeDocument/2006/relationships/customXml" Target="../ink/ink18.xml"/><Relationship Id="rId10" Type="http://schemas.openxmlformats.org/officeDocument/2006/relationships/customXml" Target="../ink/ink5.xml"/><Relationship Id="rId19" Type="http://schemas.openxmlformats.org/officeDocument/2006/relationships/image" Target="../media/image13.emf"/><Relationship Id="rId31" Type="http://schemas.openxmlformats.org/officeDocument/2006/relationships/image" Target="../media/image19.emf"/><Relationship Id="rId4" Type="http://schemas.openxmlformats.org/officeDocument/2006/relationships/oleObject" Target="../embeddings/oleObject2.bin"/><Relationship Id="rId9" Type="http://schemas.openxmlformats.org/officeDocument/2006/relationships/image" Target="../media/image8.emf"/><Relationship Id="rId14" Type="http://schemas.openxmlformats.org/officeDocument/2006/relationships/customXml" Target="../ink/ink7.xml"/><Relationship Id="rId22" Type="http://schemas.openxmlformats.org/officeDocument/2006/relationships/customXml" Target="../ink/ink11.xml"/><Relationship Id="rId27" Type="http://schemas.openxmlformats.org/officeDocument/2006/relationships/image" Target="../media/image17.emf"/><Relationship Id="rId30" Type="http://schemas.openxmlformats.org/officeDocument/2006/relationships/customXml" Target="../ink/ink15.xml"/><Relationship Id="rId35" Type="http://schemas.openxmlformats.org/officeDocument/2006/relationships/image" Target="../media/image21.emf"/></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6.bin"/><Relationship Id="rId13" Type="http://schemas.openxmlformats.org/officeDocument/2006/relationships/image" Target="../media/image27.wmf"/><Relationship Id="rId18" Type="http://schemas.openxmlformats.org/officeDocument/2006/relationships/customXml" Target="../ink/ink21.xml"/><Relationship Id="rId26" Type="http://schemas.openxmlformats.org/officeDocument/2006/relationships/customXml" Target="../ink/ink25.xml"/><Relationship Id="rId3" Type="http://schemas.openxmlformats.org/officeDocument/2006/relationships/notesSlide" Target="../notesSlides/notesSlide4.xml"/><Relationship Id="rId21" Type="http://schemas.openxmlformats.org/officeDocument/2006/relationships/image" Target="../media/image31.emf"/><Relationship Id="rId7" Type="http://schemas.openxmlformats.org/officeDocument/2006/relationships/image" Target="../media/image24.wmf"/><Relationship Id="rId12" Type="http://schemas.openxmlformats.org/officeDocument/2006/relationships/oleObject" Target="../embeddings/oleObject8.bin"/><Relationship Id="rId17" Type="http://schemas.openxmlformats.org/officeDocument/2006/relationships/image" Target="../media/image29.emf"/><Relationship Id="rId25" Type="http://schemas.openxmlformats.org/officeDocument/2006/relationships/image" Target="../media/image33.emf"/><Relationship Id="rId33" Type="http://schemas.openxmlformats.org/officeDocument/2006/relationships/image" Target="../media/image37.emf"/><Relationship Id="rId2" Type="http://schemas.openxmlformats.org/officeDocument/2006/relationships/slideLayout" Target="../slideLayouts/slideLayout7.xml"/><Relationship Id="rId16" Type="http://schemas.openxmlformats.org/officeDocument/2006/relationships/customXml" Target="../ink/ink20.xml"/><Relationship Id="rId20" Type="http://schemas.openxmlformats.org/officeDocument/2006/relationships/customXml" Target="../ink/ink22.xml"/><Relationship Id="rId29" Type="http://schemas.openxmlformats.org/officeDocument/2006/relationships/image" Target="../media/image35.emf"/><Relationship Id="rId1" Type="http://schemas.openxmlformats.org/officeDocument/2006/relationships/vmlDrawing" Target="../drawings/vmlDrawing3.vml"/><Relationship Id="rId6" Type="http://schemas.openxmlformats.org/officeDocument/2006/relationships/oleObject" Target="../embeddings/oleObject5.bin"/><Relationship Id="rId11" Type="http://schemas.openxmlformats.org/officeDocument/2006/relationships/image" Target="../media/image26.wmf"/><Relationship Id="rId24" Type="http://schemas.openxmlformats.org/officeDocument/2006/relationships/customXml" Target="../ink/ink24.xml"/><Relationship Id="rId32" Type="http://schemas.openxmlformats.org/officeDocument/2006/relationships/customXml" Target="../ink/ink28.xml"/><Relationship Id="rId5" Type="http://schemas.openxmlformats.org/officeDocument/2006/relationships/image" Target="../media/image23.wmf"/><Relationship Id="rId15" Type="http://schemas.openxmlformats.org/officeDocument/2006/relationships/image" Target="../media/image28.emf"/><Relationship Id="rId23" Type="http://schemas.openxmlformats.org/officeDocument/2006/relationships/image" Target="../media/image32.emf"/><Relationship Id="rId28" Type="http://schemas.openxmlformats.org/officeDocument/2006/relationships/customXml" Target="../ink/ink26.xml"/><Relationship Id="rId10" Type="http://schemas.openxmlformats.org/officeDocument/2006/relationships/oleObject" Target="../embeddings/oleObject7.bin"/><Relationship Id="rId19" Type="http://schemas.openxmlformats.org/officeDocument/2006/relationships/image" Target="../media/image30.emf"/><Relationship Id="rId31" Type="http://schemas.openxmlformats.org/officeDocument/2006/relationships/image" Target="../media/image36.emf"/><Relationship Id="rId4" Type="http://schemas.openxmlformats.org/officeDocument/2006/relationships/oleObject" Target="../embeddings/oleObject4.bin"/><Relationship Id="rId9" Type="http://schemas.openxmlformats.org/officeDocument/2006/relationships/image" Target="../media/image25.wmf"/><Relationship Id="rId14" Type="http://schemas.openxmlformats.org/officeDocument/2006/relationships/customXml" Target="../ink/ink19.xml"/><Relationship Id="rId22" Type="http://schemas.openxmlformats.org/officeDocument/2006/relationships/customXml" Target="../ink/ink23.xml"/><Relationship Id="rId27" Type="http://schemas.openxmlformats.org/officeDocument/2006/relationships/image" Target="../media/image34.emf"/><Relationship Id="rId30" Type="http://schemas.openxmlformats.org/officeDocument/2006/relationships/customXml" Target="../ink/ink27.xml"/></Relationships>
</file>

<file path=ppt/slides/_rels/slide5.xml.rels><?xml version="1.0" encoding="UTF-8" standalone="yes"?>
<Relationships xmlns="http://schemas.openxmlformats.org/package/2006/relationships"><Relationship Id="rId8" Type="http://schemas.openxmlformats.org/officeDocument/2006/relationships/customXml" Target="../ink/ink29.xml"/><Relationship Id="rId13" Type="http://schemas.openxmlformats.org/officeDocument/2006/relationships/image" Target="../media/image42.emf"/><Relationship Id="rId3" Type="http://schemas.openxmlformats.org/officeDocument/2006/relationships/notesSlide" Target="../notesSlides/notesSlide5.xml"/><Relationship Id="rId7" Type="http://schemas.openxmlformats.org/officeDocument/2006/relationships/image" Target="../media/image39.wmf"/><Relationship Id="rId12" Type="http://schemas.openxmlformats.org/officeDocument/2006/relationships/customXml" Target="../ink/ink31.xml"/><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10.bin"/><Relationship Id="rId11" Type="http://schemas.openxmlformats.org/officeDocument/2006/relationships/image" Target="../media/image41.emf"/><Relationship Id="rId5" Type="http://schemas.openxmlformats.org/officeDocument/2006/relationships/image" Target="../media/image38.wmf"/><Relationship Id="rId15" Type="http://schemas.openxmlformats.org/officeDocument/2006/relationships/image" Target="../media/image43.emf"/><Relationship Id="rId10" Type="http://schemas.openxmlformats.org/officeDocument/2006/relationships/customXml" Target="../ink/ink30.xml"/><Relationship Id="rId4" Type="http://schemas.openxmlformats.org/officeDocument/2006/relationships/oleObject" Target="../embeddings/oleObject9.bin"/><Relationship Id="rId9" Type="http://schemas.openxmlformats.org/officeDocument/2006/relationships/image" Target="../media/image40.emf"/><Relationship Id="rId14" Type="http://schemas.openxmlformats.org/officeDocument/2006/relationships/customXml" Target="../ink/ink32.xml"/></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13.bin"/><Relationship Id="rId3" Type="http://schemas.openxmlformats.org/officeDocument/2006/relationships/notesSlide" Target="../notesSlides/notesSlide6.xml"/><Relationship Id="rId7" Type="http://schemas.openxmlformats.org/officeDocument/2006/relationships/image" Target="../media/image45.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12.bin"/><Relationship Id="rId5" Type="http://schemas.openxmlformats.org/officeDocument/2006/relationships/image" Target="../media/image44.wmf"/><Relationship Id="rId4" Type="http://schemas.openxmlformats.org/officeDocument/2006/relationships/oleObject" Target="../embeddings/oleObject11.bin"/><Relationship Id="rId9" Type="http://schemas.openxmlformats.org/officeDocument/2006/relationships/image" Target="../media/image46.wmf"/></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16.bin"/><Relationship Id="rId3" Type="http://schemas.openxmlformats.org/officeDocument/2006/relationships/notesSlide" Target="../notesSlides/notesSlide7.xml"/><Relationship Id="rId7" Type="http://schemas.openxmlformats.org/officeDocument/2006/relationships/image" Target="../media/image48.wmf"/><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15.bin"/><Relationship Id="rId5" Type="http://schemas.openxmlformats.org/officeDocument/2006/relationships/image" Target="../media/image47.wmf"/><Relationship Id="rId4" Type="http://schemas.openxmlformats.org/officeDocument/2006/relationships/oleObject" Target="../embeddings/oleObject14.bin"/><Relationship Id="rId9" Type="http://schemas.openxmlformats.org/officeDocument/2006/relationships/image" Target="../media/image49.wmf"/></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mlDrawing" Target="../drawings/vmlDrawing7.vml"/><Relationship Id="rId5" Type="http://schemas.openxmlformats.org/officeDocument/2006/relationships/image" Target="../media/image50.wmf"/><Relationship Id="rId4" Type="http://schemas.openxmlformats.org/officeDocument/2006/relationships/oleObject" Target="../embeddings/oleObject17.bin"/></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20.bin"/><Relationship Id="rId3" Type="http://schemas.openxmlformats.org/officeDocument/2006/relationships/notesSlide" Target="../notesSlides/notesSlide9.xml"/><Relationship Id="rId7" Type="http://schemas.openxmlformats.org/officeDocument/2006/relationships/image" Target="../media/image52.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19.bin"/><Relationship Id="rId5" Type="http://schemas.openxmlformats.org/officeDocument/2006/relationships/image" Target="../media/image51.wmf"/><Relationship Id="rId4" Type="http://schemas.openxmlformats.org/officeDocument/2006/relationships/oleObject" Target="../embeddings/oleObject18.bin"/><Relationship Id="rId9" Type="http://schemas.openxmlformats.org/officeDocument/2006/relationships/image" Target="../media/image53.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2"/>
          <p:cNvSpPr>
            <a:spLocks noGrp="1"/>
          </p:cNvSpPr>
          <p:nvPr>
            <p:ph type="ftr" sz="quarter" idx="11"/>
          </p:nvPr>
        </p:nvSpPr>
        <p:spPr/>
        <p:txBody>
          <a:bodyPr/>
          <a:lstStyle/>
          <a:p>
            <a:r>
              <a:rPr lang="en-GB"/>
              <a:t>Electric Drives</a:t>
            </a:r>
          </a:p>
        </p:txBody>
      </p:sp>
      <p:sp>
        <p:nvSpPr>
          <p:cNvPr id="7" name="Slide Number Placeholder 3"/>
          <p:cNvSpPr>
            <a:spLocks noGrp="1"/>
          </p:cNvSpPr>
          <p:nvPr>
            <p:ph type="sldNum" sz="quarter" idx="12"/>
          </p:nvPr>
        </p:nvSpPr>
        <p:spPr/>
        <p:txBody>
          <a:bodyPr/>
          <a:lstStyle/>
          <a:p>
            <a:fld id="{C30A5B33-D4EA-4B3A-98CD-AC6842BFC2F6}" type="slidenum">
              <a:rPr lang="en-GB"/>
              <a:pPr/>
              <a:t>1</a:t>
            </a:fld>
            <a:endParaRPr lang="en-GB"/>
          </a:p>
        </p:txBody>
      </p:sp>
      <p:graphicFrame>
        <p:nvGraphicFramePr>
          <p:cNvPr id="2050" name="Object 2"/>
          <p:cNvGraphicFramePr>
            <a:graphicFrameLocks/>
          </p:cNvGraphicFramePr>
          <p:nvPr/>
        </p:nvGraphicFramePr>
        <p:xfrm>
          <a:off x="685800" y="685800"/>
          <a:ext cx="7707313" cy="5229225"/>
        </p:xfrm>
        <a:graphic>
          <a:graphicData uri="http://schemas.openxmlformats.org/presentationml/2006/ole">
            <mc:AlternateContent xmlns:mc="http://schemas.openxmlformats.org/markup-compatibility/2006">
              <mc:Choice xmlns:v="urn:schemas-microsoft-com:vml" Requires="v">
                <p:oleObj spid="_x0000_s2055" name="Clip" r:id="rId4" imgW="7707240" imgH="5229000" progId="MS_ClipArt_Gallery.2">
                  <p:embed/>
                </p:oleObj>
              </mc:Choice>
              <mc:Fallback>
                <p:oleObj name="Clip" r:id="rId4" imgW="7707240" imgH="5229000" progId="MS_ClipArt_Gallery.2">
                  <p:embed/>
                  <p:pic>
                    <p:nvPicPr>
                      <p:cNvPr id="0" name="Object 2"/>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 y="685800"/>
                        <a:ext cx="7707313" cy="5229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51" name="Rectangle 3"/>
          <p:cNvSpPr>
            <a:spLocks noChangeArrowheads="1"/>
          </p:cNvSpPr>
          <p:nvPr/>
        </p:nvSpPr>
        <p:spPr bwMode="auto">
          <a:xfrm>
            <a:off x="609600" y="7620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gn="ctr" defTabSz="762000"/>
            <a:r>
              <a:rPr lang="en-GB" sz="4800" b="1"/>
              <a:t>ELECTRIC DRIVES</a:t>
            </a:r>
            <a:endParaRPr lang="en-GB" sz="4800" b="1">
              <a:solidFill>
                <a:schemeClr val="accent2"/>
              </a:solidFill>
            </a:endParaRPr>
          </a:p>
        </p:txBody>
      </p:sp>
      <p:sp>
        <p:nvSpPr>
          <p:cNvPr id="2052" name="Rectangle 4"/>
          <p:cNvSpPr>
            <a:spLocks noChangeArrowheads="1"/>
          </p:cNvSpPr>
          <p:nvPr/>
        </p:nvSpPr>
        <p:spPr bwMode="auto">
          <a:xfrm>
            <a:off x="1219200" y="2514600"/>
            <a:ext cx="6629400"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lgn="ctr" defTabSz="762000">
              <a:spcBef>
                <a:spcPct val="20000"/>
              </a:spcBef>
            </a:pPr>
            <a:r>
              <a:rPr lang="en-GB" sz="2800" b="1"/>
              <a:t>Ion Boldea   S.A.Nasar</a:t>
            </a:r>
            <a:endParaRPr lang="en-GB" sz="3200" b="1"/>
          </a:p>
          <a:p>
            <a:pPr marL="342900" indent="-342900" algn="ctr" defTabSz="762000">
              <a:spcBef>
                <a:spcPct val="20000"/>
              </a:spcBef>
            </a:pPr>
            <a:endParaRPr lang="en-GB" sz="3200" b="1"/>
          </a:p>
          <a:p>
            <a:pPr marL="342900" indent="-342900" algn="ctr" defTabSz="762000">
              <a:spcBef>
                <a:spcPct val="20000"/>
              </a:spcBef>
            </a:pPr>
            <a:endParaRPr lang="en-GB" sz="3200" b="1"/>
          </a:p>
          <a:p>
            <a:pPr marL="342900" indent="-342900" algn="ctr" defTabSz="762000">
              <a:spcBef>
                <a:spcPct val="20000"/>
              </a:spcBef>
            </a:pPr>
            <a:r>
              <a:rPr lang="en-GB" sz="2000" b="1"/>
              <a:t>2005</a:t>
            </a: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500" fill="hold"/>
                                        <p:tgtEl>
                                          <p:spTgt spid="2050"/>
                                        </p:tgtEl>
                                        <p:attrNameLst>
                                          <p:attrName>ppt_w</p:attrName>
                                        </p:attrNameLst>
                                      </p:cBhvr>
                                      <p:tavLst>
                                        <p:tav tm="0">
                                          <p:val>
                                            <p:fltVal val="0"/>
                                          </p:val>
                                        </p:tav>
                                        <p:tav tm="100000">
                                          <p:val>
                                            <p:strVal val="#ppt_w"/>
                                          </p:val>
                                        </p:tav>
                                      </p:tavLst>
                                    </p:anim>
                                    <p:anim calcmode="lin" valueType="num">
                                      <p:cBhvr>
                                        <p:cTn id="8" dur="500" fill="hold"/>
                                        <p:tgtEl>
                                          <p:spTgt spid="205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2"/>
          <p:cNvSpPr>
            <a:spLocks noGrp="1"/>
          </p:cNvSpPr>
          <p:nvPr>
            <p:ph type="ftr" sz="quarter" idx="11"/>
          </p:nvPr>
        </p:nvSpPr>
        <p:spPr/>
        <p:txBody>
          <a:bodyPr/>
          <a:lstStyle/>
          <a:p>
            <a:r>
              <a:rPr lang="en-GB"/>
              <a:t>Electric Drives</a:t>
            </a:r>
          </a:p>
        </p:txBody>
      </p:sp>
      <p:sp>
        <p:nvSpPr>
          <p:cNvPr id="10" name="Slide Number Placeholder 3"/>
          <p:cNvSpPr>
            <a:spLocks noGrp="1"/>
          </p:cNvSpPr>
          <p:nvPr>
            <p:ph type="sldNum" sz="quarter" idx="12"/>
          </p:nvPr>
        </p:nvSpPr>
        <p:spPr/>
        <p:txBody>
          <a:bodyPr/>
          <a:lstStyle/>
          <a:p>
            <a:fld id="{CC3899A7-BA62-4251-A5CE-928C848C7CF2}" type="slidenum">
              <a:rPr lang="en-GB"/>
              <a:pPr/>
              <a:t>10</a:t>
            </a:fld>
            <a:endParaRPr lang="en-GB"/>
          </a:p>
        </p:txBody>
      </p:sp>
      <p:sp>
        <p:nvSpPr>
          <p:cNvPr id="22531" name="Text Box 3"/>
          <p:cNvSpPr txBox="1">
            <a:spLocks noChangeArrowheads="1"/>
          </p:cNvSpPr>
          <p:nvPr/>
        </p:nvSpPr>
        <p:spPr bwMode="auto">
          <a:xfrm>
            <a:off x="517525" y="533400"/>
            <a:ext cx="8169275" cy="435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sz="2000"/>
              <a:t>The position control is performed in a DSP with the discretization period of T. The position error </a:t>
            </a:r>
            <a:r>
              <a:rPr lang="en-US" sz="2000">
                <a:latin typeface="Symbol" pitchFamily="18" charset="2"/>
              </a:rPr>
              <a:t>e</a:t>
            </a:r>
            <a:r>
              <a:rPr lang="en-US" sz="2000"/>
              <a:t>(KT) is:</a:t>
            </a:r>
          </a:p>
          <a:p>
            <a:pPr algn="just">
              <a:spcBef>
                <a:spcPts val="600"/>
              </a:spcBef>
              <a:spcAft>
                <a:spcPts val="600"/>
              </a:spcAft>
            </a:pPr>
            <a:r>
              <a:rPr lang="en-GB" sz="2000"/>
              <a:t>								(7.15)</a:t>
            </a:r>
          </a:p>
          <a:p>
            <a:pPr algn="just"/>
            <a:endParaRPr lang="en-US" sz="2000"/>
          </a:p>
          <a:p>
            <a:pPr algn="just"/>
            <a:r>
              <a:rPr lang="en-US" sz="2000"/>
              <a:t>The position controller filters this error to produce the command Y(KT) which is periodically applied through the DAC:</a:t>
            </a:r>
          </a:p>
          <a:p>
            <a:pPr algn="just">
              <a:spcBef>
                <a:spcPts val="600"/>
              </a:spcBef>
              <a:spcAft>
                <a:spcPts val="600"/>
              </a:spcAft>
            </a:pPr>
            <a:r>
              <a:rPr lang="en-GB" sz="2000"/>
              <a:t>								(7.16)</a:t>
            </a:r>
            <a:endParaRPr lang="en-US" sz="2000"/>
          </a:p>
          <a:p>
            <a:pPr algn="just"/>
            <a:endParaRPr lang="en-US" sz="2000"/>
          </a:p>
          <a:p>
            <a:pPr algn="just"/>
            <a:r>
              <a:rPr lang="en-US" sz="2000"/>
              <a:t>The command voltage V</a:t>
            </a:r>
            <a:r>
              <a:rPr lang="en-US" sz="2000" baseline="-25000"/>
              <a:t>c</a:t>
            </a:r>
            <a:r>
              <a:rPr lang="en-US" sz="2000"/>
              <a:t> is kept constant during the discretization period T, the effect being known as ZOH. The digital filter may be expressed by finite difference equations of the type [2]:</a:t>
            </a:r>
          </a:p>
          <a:p>
            <a:pPr algn="just"/>
            <a:endParaRPr lang="en-US" sz="2000"/>
          </a:p>
          <a:p>
            <a:pPr algn="just"/>
            <a:r>
              <a:rPr lang="en-US" sz="2000"/>
              <a:t>								(7.17)</a:t>
            </a:r>
            <a:endParaRPr lang="en-GB" sz="2000"/>
          </a:p>
        </p:txBody>
      </p:sp>
      <p:graphicFrame>
        <p:nvGraphicFramePr>
          <p:cNvPr id="22532" name="Object 4"/>
          <p:cNvGraphicFramePr>
            <a:graphicFrameLocks noChangeAspect="1"/>
          </p:cNvGraphicFramePr>
          <p:nvPr/>
        </p:nvGraphicFramePr>
        <p:xfrm>
          <a:off x="3124200" y="1330325"/>
          <a:ext cx="2820988" cy="422275"/>
        </p:xfrm>
        <a:graphic>
          <a:graphicData uri="http://schemas.openxmlformats.org/presentationml/2006/ole">
            <mc:AlternateContent xmlns:mc="http://schemas.openxmlformats.org/markup-compatibility/2006">
              <mc:Choice xmlns:v="urn:schemas-microsoft-com:vml" Requires="v">
                <p:oleObj spid="_x0000_s22545" name="Equation" r:id="rId4" imgW="1600200" imgH="241200" progId="Equation.3">
                  <p:embed/>
                </p:oleObj>
              </mc:Choice>
              <mc:Fallback>
                <p:oleObj name="Equation" r:id="rId4" imgW="1600200" imgH="2412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24200" y="1330325"/>
                        <a:ext cx="2820988" cy="422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2533" name="Object 5"/>
          <p:cNvGraphicFramePr>
            <a:graphicFrameLocks noChangeAspect="1"/>
          </p:cNvGraphicFramePr>
          <p:nvPr/>
        </p:nvGraphicFramePr>
        <p:xfrm>
          <a:off x="3429000" y="2800350"/>
          <a:ext cx="1846263" cy="400050"/>
        </p:xfrm>
        <a:graphic>
          <a:graphicData uri="http://schemas.openxmlformats.org/presentationml/2006/ole">
            <mc:AlternateContent xmlns:mc="http://schemas.openxmlformats.org/markup-compatibility/2006">
              <mc:Choice xmlns:v="urn:schemas-microsoft-com:vml" Requires="v">
                <p:oleObj spid="_x0000_s22546" name="Equation" r:id="rId6" imgW="1054080" imgH="228600" progId="Equation.3">
                  <p:embed/>
                </p:oleObj>
              </mc:Choice>
              <mc:Fallback>
                <p:oleObj name="Equation" r:id="rId6" imgW="1054080" imgH="228600"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29000" y="2800350"/>
                        <a:ext cx="1846263"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2534" name="Object 6"/>
          <p:cNvGraphicFramePr>
            <a:graphicFrameLocks noChangeAspect="1"/>
          </p:cNvGraphicFramePr>
          <p:nvPr/>
        </p:nvGraphicFramePr>
        <p:xfrm>
          <a:off x="3048000" y="4498975"/>
          <a:ext cx="3228975" cy="377825"/>
        </p:xfrm>
        <a:graphic>
          <a:graphicData uri="http://schemas.openxmlformats.org/presentationml/2006/ole">
            <mc:AlternateContent xmlns:mc="http://schemas.openxmlformats.org/markup-compatibility/2006">
              <mc:Choice xmlns:v="urn:schemas-microsoft-com:vml" Requires="v">
                <p:oleObj spid="_x0000_s22547" name="Equation" r:id="rId8" imgW="1828800" imgH="215640" progId="Equation.3">
                  <p:embed/>
                </p:oleObj>
              </mc:Choice>
              <mc:Fallback>
                <p:oleObj name="Equation" r:id="rId8" imgW="1828800" imgH="215640" progId="Equation.3">
                  <p:embed/>
                  <p:pic>
                    <p:nvPicPr>
                      <p:cNvPr id="0" name="Object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048000" y="4498975"/>
                        <a:ext cx="3228975" cy="377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2535" name="Text Box 7"/>
          <p:cNvSpPr txBox="1">
            <a:spLocks noChangeArrowheads="1"/>
          </p:cNvSpPr>
          <p:nvPr/>
        </p:nvSpPr>
        <p:spPr bwMode="auto">
          <a:xfrm>
            <a:off x="533400" y="4953000"/>
            <a:ext cx="816927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000"/>
              <a:t>Z - transform may be used to model (7.17). The Z transform shifting property is:</a:t>
            </a:r>
          </a:p>
          <a:p>
            <a:r>
              <a:rPr lang="en-US" sz="2000"/>
              <a:t>								(7.18)</a:t>
            </a:r>
            <a:endParaRPr lang="en-GB" sz="2000"/>
          </a:p>
        </p:txBody>
      </p:sp>
      <p:graphicFrame>
        <p:nvGraphicFramePr>
          <p:cNvPr id="22536" name="Object 8"/>
          <p:cNvGraphicFramePr>
            <a:graphicFrameLocks noChangeAspect="1"/>
          </p:cNvGraphicFramePr>
          <p:nvPr/>
        </p:nvGraphicFramePr>
        <p:xfrm>
          <a:off x="2514600" y="5619750"/>
          <a:ext cx="4510088" cy="400050"/>
        </p:xfrm>
        <a:graphic>
          <a:graphicData uri="http://schemas.openxmlformats.org/presentationml/2006/ole">
            <mc:AlternateContent xmlns:mc="http://schemas.openxmlformats.org/markup-compatibility/2006">
              <mc:Choice xmlns:v="urn:schemas-microsoft-com:vml" Requires="v">
                <p:oleObj spid="_x0000_s22548" name="Equation" r:id="rId10" imgW="2577960" imgH="228600" progId="Equation.3">
                  <p:embed/>
                </p:oleObj>
              </mc:Choice>
              <mc:Fallback>
                <p:oleObj name="Equation" r:id="rId10" imgW="2577960" imgH="228600" progId="Equation.3">
                  <p:embed/>
                  <p:pic>
                    <p:nvPicPr>
                      <p:cNvPr id="0" name="Object 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514600" y="5619750"/>
                        <a:ext cx="4510088"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pull dir="l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2"/>
          <p:cNvSpPr>
            <a:spLocks noGrp="1"/>
          </p:cNvSpPr>
          <p:nvPr>
            <p:ph type="ftr" sz="quarter" idx="11"/>
          </p:nvPr>
        </p:nvSpPr>
        <p:spPr/>
        <p:txBody>
          <a:bodyPr/>
          <a:lstStyle/>
          <a:p>
            <a:r>
              <a:rPr lang="en-GB"/>
              <a:t>Electric Drives</a:t>
            </a:r>
          </a:p>
        </p:txBody>
      </p:sp>
      <p:sp>
        <p:nvSpPr>
          <p:cNvPr id="10" name="Slide Number Placeholder 3"/>
          <p:cNvSpPr>
            <a:spLocks noGrp="1"/>
          </p:cNvSpPr>
          <p:nvPr>
            <p:ph type="sldNum" sz="quarter" idx="12"/>
          </p:nvPr>
        </p:nvSpPr>
        <p:spPr/>
        <p:txBody>
          <a:bodyPr/>
          <a:lstStyle/>
          <a:p>
            <a:fld id="{CB94341E-C3C5-42A5-9A07-7139D6912A86}" type="slidenum">
              <a:rPr lang="en-GB"/>
              <a:pPr/>
              <a:t>11</a:t>
            </a:fld>
            <a:endParaRPr lang="en-GB"/>
          </a:p>
        </p:txBody>
      </p:sp>
      <p:sp>
        <p:nvSpPr>
          <p:cNvPr id="23554" name="Text Box 2"/>
          <p:cNvSpPr txBox="1">
            <a:spLocks noChangeArrowheads="1"/>
          </p:cNvSpPr>
          <p:nvPr/>
        </p:nvSpPr>
        <p:spPr bwMode="auto">
          <a:xfrm>
            <a:off x="441325" y="395288"/>
            <a:ext cx="8321675" cy="1463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000"/>
              <a:t>Consequently (7.17) becomes:</a:t>
            </a:r>
          </a:p>
          <a:p>
            <a:pPr>
              <a:spcBef>
                <a:spcPts val="600"/>
              </a:spcBef>
              <a:spcAft>
                <a:spcPts val="600"/>
              </a:spcAft>
            </a:pPr>
            <a:r>
              <a:rPr lang="en-GB" sz="2000"/>
              <a:t>								(7.19)</a:t>
            </a:r>
          </a:p>
          <a:p>
            <a:r>
              <a:rPr lang="en-GB" sz="2000"/>
              <a:t>The D(Z) is thus:</a:t>
            </a:r>
          </a:p>
          <a:p>
            <a:r>
              <a:rPr lang="en-GB" sz="2000"/>
              <a:t>								(7.20)</a:t>
            </a:r>
          </a:p>
        </p:txBody>
      </p:sp>
      <p:graphicFrame>
        <p:nvGraphicFramePr>
          <p:cNvPr id="23555" name="Object 3"/>
          <p:cNvGraphicFramePr>
            <a:graphicFrameLocks noChangeAspect="1"/>
          </p:cNvGraphicFramePr>
          <p:nvPr/>
        </p:nvGraphicFramePr>
        <p:xfrm>
          <a:off x="3322638" y="819150"/>
          <a:ext cx="2468562" cy="400050"/>
        </p:xfrm>
        <a:graphic>
          <a:graphicData uri="http://schemas.openxmlformats.org/presentationml/2006/ole">
            <mc:AlternateContent xmlns:mc="http://schemas.openxmlformats.org/markup-compatibility/2006">
              <mc:Choice xmlns:v="urn:schemas-microsoft-com:vml" Requires="v">
                <p:oleObj spid="_x0000_s23568" name="Equation" r:id="rId4" imgW="1409400" imgH="228600" progId="Equation.3">
                  <p:embed/>
                </p:oleObj>
              </mc:Choice>
              <mc:Fallback>
                <p:oleObj name="Equation" r:id="rId4" imgW="1409400" imgH="2286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22638" y="819150"/>
                        <a:ext cx="2468562"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3556" name="Object 4"/>
          <p:cNvGraphicFramePr>
            <a:graphicFrameLocks noChangeAspect="1"/>
          </p:cNvGraphicFramePr>
          <p:nvPr/>
        </p:nvGraphicFramePr>
        <p:xfrm>
          <a:off x="3332163" y="1371600"/>
          <a:ext cx="2382837" cy="735013"/>
        </p:xfrm>
        <a:graphic>
          <a:graphicData uri="http://schemas.openxmlformats.org/presentationml/2006/ole">
            <mc:AlternateContent xmlns:mc="http://schemas.openxmlformats.org/markup-compatibility/2006">
              <mc:Choice xmlns:v="urn:schemas-microsoft-com:vml" Requires="v">
                <p:oleObj spid="_x0000_s23569" name="Equation" r:id="rId6" imgW="1358640" imgH="419040" progId="Equation.3">
                  <p:embed/>
                </p:oleObj>
              </mc:Choice>
              <mc:Fallback>
                <p:oleObj name="Equation" r:id="rId6" imgW="1358640" imgH="419040" progId="Equation.3">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332163" y="1371600"/>
                        <a:ext cx="2382837" cy="735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3557" name="Text Box 5"/>
          <p:cNvSpPr txBox="1">
            <a:spLocks noChangeArrowheads="1"/>
          </p:cNvSpPr>
          <p:nvPr/>
        </p:nvSpPr>
        <p:spPr bwMode="auto">
          <a:xfrm>
            <a:off x="441325" y="2133600"/>
            <a:ext cx="8321675" cy="339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ts val="600"/>
              </a:spcBef>
              <a:spcAft>
                <a:spcPts val="600"/>
              </a:spcAft>
            </a:pPr>
            <a:r>
              <a:rPr lang="en-GB" sz="2000"/>
              <a:t>								(7.21)</a:t>
            </a:r>
          </a:p>
          <a:p>
            <a:endParaRPr lang="en-US" sz="2000"/>
          </a:p>
          <a:p>
            <a:pPr>
              <a:lnSpc>
                <a:spcPct val="120000"/>
              </a:lnSpc>
            </a:pPr>
            <a:r>
              <a:rPr lang="en-US" sz="2000"/>
              <a:t>	The data for this new numerical example are: K</a:t>
            </a:r>
            <a:r>
              <a:rPr lang="en-US" sz="2000" baseline="-25000"/>
              <a:t>T</a:t>
            </a:r>
            <a:r>
              <a:rPr lang="en-US" sz="2000"/>
              <a:t> = 0.1Nm/A, R = 1</a:t>
            </a:r>
            <a:r>
              <a:rPr lang="en-US" sz="2000">
                <a:latin typeface="Symbol" pitchFamily="18" charset="2"/>
              </a:rPr>
              <a:t>W</a:t>
            </a:r>
            <a:r>
              <a:rPr lang="en-US" sz="2000"/>
              <a:t>, L = 0H, J = 10</a:t>
            </a:r>
            <a:r>
              <a:rPr lang="en-US" sz="2000" baseline="30000"/>
              <a:t>-3</a:t>
            </a:r>
            <a:r>
              <a:rPr lang="en-US" sz="2000"/>
              <a:t>kgm</a:t>
            </a:r>
            <a:r>
              <a:rPr lang="en-US" sz="2000" baseline="30000"/>
              <a:t>2</a:t>
            </a:r>
            <a:r>
              <a:rPr lang="en-US" sz="2000"/>
              <a:t>, K</a:t>
            </a:r>
            <a:r>
              <a:rPr lang="en-US" sz="2000" baseline="-25000"/>
              <a:t>c</a:t>
            </a:r>
            <a:r>
              <a:rPr lang="en-US" sz="2000"/>
              <a:t> = 5V/V with the critical frequency </a:t>
            </a:r>
            <a:r>
              <a:rPr lang="en-US" sz="2000">
                <a:latin typeface="Symbol" pitchFamily="18" charset="2"/>
              </a:rPr>
              <a:t>w</a:t>
            </a:r>
            <a:r>
              <a:rPr lang="en-US" sz="2000" baseline="-25000"/>
              <a:t>c</a:t>
            </a:r>
            <a:r>
              <a:rPr lang="en-US" sz="2000"/>
              <a:t> = 125rad/sec. and the phase margin </a:t>
            </a:r>
            <a:r>
              <a:rPr lang="en-US" sz="2000">
                <a:latin typeface="Symbol" pitchFamily="18" charset="2"/>
              </a:rPr>
              <a:t>j</a:t>
            </a:r>
            <a:r>
              <a:rPr lang="en-US" sz="2000" baseline="-25000"/>
              <a:t>cp</a:t>
            </a:r>
            <a:r>
              <a:rPr lang="en-US" sz="2000"/>
              <a:t> = 45</a:t>
            </a:r>
            <a:r>
              <a:rPr lang="en-US" sz="2000" baseline="30000"/>
              <a:t>o</a:t>
            </a:r>
            <a:r>
              <a:rPr lang="en-US" sz="2000"/>
              <a:t>.</a:t>
            </a:r>
          </a:p>
          <a:p>
            <a:r>
              <a:rPr lang="en-US" sz="2000"/>
              <a:t>	The problem may be solved adopting a continual filter (controller) and finally "translating" it into a discrete form.</a:t>
            </a:r>
          </a:p>
          <a:p>
            <a:r>
              <a:rPr lang="en-US" sz="2000"/>
              <a:t>	The motor converter transfer function M(s) is:</a:t>
            </a:r>
          </a:p>
          <a:p>
            <a:endParaRPr lang="en-US" sz="2000"/>
          </a:p>
          <a:p>
            <a:r>
              <a:rPr lang="en-GB" sz="2000"/>
              <a:t>								(7.22)</a:t>
            </a:r>
          </a:p>
        </p:txBody>
      </p:sp>
      <p:graphicFrame>
        <p:nvGraphicFramePr>
          <p:cNvPr id="23558" name="Object 6"/>
          <p:cNvGraphicFramePr>
            <a:graphicFrameLocks noChangeAspect="1"/>
          </p:cNvGraphicFramePr>
          <p:nvPr/>
        </p:nvGraphicFramePr>
        <p:xfrm>
          <a:off x="2971800" y="2143125"/>
          <a:ext cx="3155950" cy="752475"/>
        </p:xfrm>
        <a:graphic>
          <a:graphicData uri="http://schemas.openxmlformats.org/presentationml/2006/ole">
            <mc:AlternateContent xmlns:mc="http://schemas.openxmlformats.org/markup-compatibility/2006">
              <mc:Choice xmlns:v="urn:schemas-microsoft-com:vml" Requires="v">
                <p:oleObj spid="_x0000_s23570" name="Equation" r:id="rId8" imgW="1803240" imgH="431640" progId="Equation.3">
                  <p:embed/>
                </p:oleObj>
              </mc:Choice>
              <mc:Fallback>
                <p:oleObj name="Equation" r:id="rId8" imgW="1803240" imgH="431640" progId="Equation.3">
                  <p:embed/>
                  <p:pic>
                    <p:nvPicPr>
                      <p:cNvPr id="0" name="Object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971800" y="2143125"/>
                        <a:ext cx="3155950" cy="752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3559" name="Object 7"/>
          <p:cNvGraphicFramePr>
            <a:graphicFrameLocks noChangeAspect="1"/>
          </p:cNvGraphicFramePr>
          <p:nvPr/>
        </p:nvGraphicFramePr>
        <p:xfrm>
          <a:off x="2133600" y="5029200"/>
          <a:ext cx="5019675" cy="822325"/>
        </p:xfrm>
        <a:graphic>
          <a:graphicData uri="http://schemas.openxmlformats.org/presentationml/2006/ole">
            <mc:AlternateContent xmlns:mc="http://schemas.openxmlformats.org/markup-compatibility/2006">
              <mc:Choice xmlns:v="urn:schemas-microsoft-com:vml" Requires="v">
                <p:oleObj spid="_x0000_s23571" name="Equation" r:id="rId10" imgW="2869920" imgH="469800" progId="Equation.3">
                  <p:embed/>
                </p:oleObj>
              </mc:Choice>
              <mc:Fallback>
                <p:oleObj name="Equation" r:id="rId10" imgW="2869920" imgH="469800" progId="Equation.3">
                  <p:embed/>
                  <p:pic>
                    <p:nvPicPr>
                      <p:cNvPr id="0" name="Object 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133600" y="5029200"/>
                        <a:ext cx="501967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pull dir="l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ooter Placeholder 2"/>
          <p:cNvSpPr>
            <a:spLocks noGrp="1"/>
          </p:cNvSpPr>
          <p:nvPr>
            <p:ph type="ftr" sz="quarter" idx="11"/>
          </p:nvPr>
        </p:nvSpPr>
        <p:spPr/>
        <p:txBody>
          <a:bodyPr/>
          <a:lstStyle/>
          <a:p>
            <a:r>
              <a:rPr lang="en-GB"/>
              <a:t>Electric Drives</a:t>
            </a:r>
          </a:p>
        </p:txBody>
      </p:sp>
      <p:sp>
        <p:nvSpPr>
          <p:cNvPr id="11" name="Slide Number Placeholder 3"/>
          <p:cNvSpPr>
            <a:spLocks noGrp="1"/>
          </p:cNvSpPr>
          <p:nvPr>
            <p:ph type="sldNum" sz="quarter" idx="12"/>
          </p:nvPr>
        </p:nvSpPr>
        <p:spPr/>
        <p:txBody>
          <a:bodyPr/>
          <a:lstStyle/>
          <a:p>
            <a:fld id="{D68A87AB-F11A-4D2F-ABB4-DE0F8A35CD63}" type="slidenum">
              <a:rPr lang="en-GB"/>
              <a:pPr/>
              <a:t>12</a:t>
            </a:fld>
            <a:endParaRPr lang="en-GB"/>
          </a:p>
        </p:txBody>
      </p:sp>
      <p:sp>
        <p:nvSpPr>
          <p:cNvPr id="24578" name="Text Box 2"/>
          <p:cNvSpPr txBox="1">
            <a:spLocks noChangeArrowheads="1"/>
          </p:cNvSpPr>
          <p:nvPr/>
        </p:nvSpPr>
        <p:spPr bwMode="auto">
          <a:xfrm>
            <a:off x="593725" y="228600"/>
            <a:ext cx="8169275" cy="451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sz="2000"/>
              <a:t>The DAC amplification is K</a:t>
            </a:r>
            <a:r>
              <a:rPr lang="en-US" sz="2000" baseline="-25000"/>
              <a:t>d</a:t>
            </a:r>
            <a:r>
              <a:rPr lang="en-US" sz="2000"/>
              <a:t> = 10/128 (8 bit). The encoder produces N = 500 pulses / revolution which provides in fact 4N = 2000 pulses / revolution, and has the amplification K</a:t>
            </a:r>
            <a:r>
              <a:rPr lang="en-US" sz="2000" baseline="-25000"/>
              <a:t>p</a:t>
            </a:r>
            <a:r>
              <a:rPr lang="en-US" sz="2000"/>
              <a:t>:</a:t>
            </a:r>
          </a:p>
          <a:p>
            <a:pPr algn="just">
              <a:spcBef>
                <a:spcPts val="600"/>
              </a:spcBef>
              <a:spcAft>
                <a:spcPts val="600"/>
              </a:spcAft>
            </a:pPr>
            <a:r>
              <a:rPr lang="en-GB" sz="2000"/>
              <a:t>								(7.23)</a:t>
            </a:r>
          </a:p>
          <a:p>
            <a:pPr algn="just"/>
            <a:endParaRPr lang="en-GB" sz="2000"/>
          </a:p>
          <a:p>
            <a:pPr algn="just"/>
            <a:r>
              <a:rPr lang="en-US" sz="2000"/>
              <a:t>The discretisation (sampling) time is T = 10</a:t>
            </a:r>
            <a:r>
              <a:rPr lang="en-US" sz="2000" baseline="30000"/>
              <a:t>-3</a:t>
            </a:r>
            <a:r>
              <a:rPr lang="en-US" sz="2000"/>
              <a:t> sec. Thus the ZOH transfer function is:</a:t>
            </a:r>
          </a:p>
          <a:p>
            <a:pPr algn="just">
              <a:spcBef>
                <a:spcPts val="600"/>
              </a:spcBef>
              <a:spcAft>
                <a:spcPts val="600"/>
              </a:spcAft>
            </a:pPr>
            <a:r>
              <a:rPr lang="en-US" sz="2000"/>
              <a:t>								(7.24)</a:t>
            </a:r>
          </a:p>
          <a:p>
            <a:pPr algn="just"/>
            <a:r>
              <a:rPr lang="en-US" sz="2000"/>
              <a:t>The various transfer functions in figure 7.5 are united in a unique transfer function H(s):</a:t>
            </a:r>
          </a:p>
          <a:p>
            <a:pPr algn="just">
              <a:spcBef>
                <a:spcPts val="600"/>
              </a:spcBef>
              <a:spcAft>
                <a:spcPts val="600"/>
              </a:spcAft>
            </a:pPr>
            <a:r>
              <a:rPr lang="en-US" sz="2000"/>
              <a:t>								(7.25)</a:t>
            </a:r>
          </a:p>
          <a:p>
            <a:pPr algn="just"/>
            <a:r>
              <a:rPr lang="en-US" sz="2000"/>
              <a:t>or:</a:t>
            </a:r>
          </a:p>
          <a:p>
            <a:pPr algn="just"/>
            <a:r>
              <a:rPr lang="en-GB" sz="2000"/>
              <a:t>								(7.26)</a:t>
            </a:r>
          </a:p>
        </p:txBody>
      </p:sp>
      <p:graphicFrame>
        <p:nvGraphicFramePr>
          <p:cNvPr id="24579" name="Object 3"/>
          <p:cNvGraphicFramePr>
            <a:graphicFrameLocks noChangeAspect="1"/>
          </p:cNvGraphicFramePr>
          <p:nvPr/>
        </p:nvGraphicFramePr>
        <p:xfrm>
          <a:off x="2895600" y="1143000"/>
          <a:ext cx="3738563" cy="687388"/>
        </p:xfrm>
        <a:graphic>
          <a:graphicData uri="http://schemas.openxmlformats.org/presentationml/2006/ole">
            <mc:AlternateContent xmlns:mc="http://schemas.openxmlformats.org/markup-compatibility/2006">
              <mc:Choice xmlns:v="urn:schemas-microsoft-com:vml" Requires="v">
                <p:oleObj spid="_x0000_s24595" name="Equation" r:id="rId4" imgW="2133360" imgH="393480" progId="Equation.3">
                  <p:embed/>
                </p:oleObj>
              </mc:Choice>
              <mc:Fallback>
                <p:oleObj name="Equation" r:id="rId4" imgW="2133360" imgH="39348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95600" y="1143000"/>
                        <a:ext cx="3738563" cy="687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4580" name="Object 4"/>
          <p:cNvGraphicFramePr>
            <a:graphicFrameLocks noChangeAspect="1"/>
          </p:cNvGraphicFramePr>
          <p:nvPr/>
        </p:nvGraphicFramePr>
        <p:xfrm>
          <a:off x="3276600" y="2362200"/>
          <a:ext cx="2576513" cy="577850"/>
        </p:xfrm>
        <a:graphic>
          <a:graphicData uri="http://schemas.openxmlformats.org/presentationml/2006/ole">
            <mc:AlternateContent xmlns:mc="http://schemas.openxmlformats.org/markup-compatibility/2006">
              <mc:Choice xmlns:v="urn:schemas-microsoft-com:vml" Requires="v">
                <p:oleObj spid="_x0000_s24596" name="Equation" r:id="rId6" imgW="1473120" imgH="330120" progId="Equation.3">
                  <p:embed/>
                </p:oleObj>
              </mc:Choice>
              <mc:Fallback>
                <p:oleObj name="Equation" r:id="rId6" imgW="1473120" imgH="330120" progId="Equation.3">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76600" y="2362200"/>
                        <a:ext cx="2576513" cy="57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4581" name="Object 5"/>
          <p:cNvGraphicFramePr>
            <a:graphicFrameLocks noChangeAspect="1"/>
          </p:cNvGraphicFramePr>
          <p:nvPr/>
        </p:nvGraphicFramePr>
        <p:xfrm>
          <a:off x="2895600" y="3692525"/>
          <a:ext cx="3198813" cy="422275"/>
        </p:xfrm>
        <a:graphic>
          <a:graphicData uri="http://schemas.openxmlformats.org/presentationml/2006/ole">
            <mc:AlternateContent xmlns:mc="http://schemas.openxmlformats.org/markup-compatibility/2006">
              <mc:Choice xmlns:v="urn:schemas-microsoft-com:vml" Requires="v">
                <p:oleObj spid="_x0000_s24597" name="Equation" r:id="rId8" imgW="1815840" imgH="241200" progId="Equation.3">
                  <p:embed/>
                </p:oleObj>
              </mc:Choice>
              <mc:Fallback>
                <p:oleObj name="Equation" r:id="rId8" imgW="1815840" imgH="241200" progId="Equation.3">
                  <p:embed/>
                  <p:pic>
                    <p:nvPicPr>
                      <p:cNvPr id="0"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895600" y="3692525"/>
                        <a:ext cx="3198813" cy="422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4582" name="Object 6"/>
          <p:cNvGraphicFramePr>
            <a:graphicFrameLocks noChangeAspect="1"/>
          </p:cNvGraphicFramePr>
          <p:nvPr/>
        </p:nvGraphicFramePr>
        <p:xfrm>
          <a:off x="3352800" y="4154488"/>
          <a:ext cx="2482850" cy="798512"/>
        </p:xfrm>
        <a:graphic>
          <a:graphicData uri="http://schemas.openxmlformats.org/presentationml/2006/ole">
            <mc:AlternateContent xmlns:mc="http://schemas.openxmlformats.org/markup-compatibility/2006">
              <mc:Choice xmlns:v="urn:schemas-microsoft-com:vml" Requires="v">
                <p:oleObj spid="_x0000_s24598" name="Equation" r:id="rId10" imgW="1422360" imgH="457200" progId="Equation.3">
                  <p:embed/>
                </p:oleObj>
              </mc:Choice>
              <mc:Fallback>
                <p:oleObj name="Equation" r:id="rId10" imgW="1422360" imgH="457200" progId="Equation.3">
                  <p:embed/>
                  <p:pic>
                    <p:nvPicPr>
                      <p:cNvPr id="0" name="Object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352800" y="4154488"/>
                        <a:ext cx="2482850" cy="79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4583" name="Text Box 7"/>
          <p:cNvSpPr txBox="1">
            <a:spLocks noChangeArrowheads="1"/>
          </p:cNvSpPr>
          <p:nvPr/>
        </p:nvSpPr>
        <p:spPr bwMode="auto">
          <a:xfrm>
            <a:off x="574675" y="5037138"/>
            <a:ext cx="811212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a:t>The phase angle of H(s) for </a:t>
            </a:r>
            <a:r>
              <a:rPr lang="en-US" sz="2000">
                <a:latin typeface="Symbol" pitchFamily="18" charset="2"/>
              </a:rPr>
              <a:t>w</a:t>
            </a:r>
            <a:r>
              <a:rPr lang="en-US" sz="2000" baseline="-25000"/>
              <a:t>c</a:t>
            </a:r>
            <a:r>
              <a:rPr lang="en-US" sz="2000"/>
              <a:t> is:</a:t>
            </a:r>
          </a:p>
          <a:p>
            <a:endParaRPr lang="en-US" sz="2000"/>
          </a:p>
          <a:p>
            <a:r>
              <a:rPr lang="en-US" sz="2000"/>
              <a:t>								(7.27)</a:t>
            </a:r>
            <a:endParaRPr lang="en-GB" sz="2000"/>
          </a:p>
        </p:txBody>
      </p:sp>
      <p:graphicFrame>
        <p:nvGraphicFramePr>
          <p:cNvPr id="24584" name="Object 8"/>
          <p:cNvGraphicFramePr>
            <a:graphicFrameLocks noChangeAspect="1"/>
          </p:cNvGraphicFramePr>
          <p:nvPr/>
        </p:nvGraphicFramePr>
        <p:xfrm>
          <a:off x="2590800" y="5486400"/>
          <a:ext cx="5027613" cy="733425"/>
        </p:xfrm>
        <a:graphic>
          <a:graphicData uri="http://schemas.openxmlformats.org/presentationml/2006/ole">
            <mc:AlternateContent xmlns:mc="http://schemas.openxmlformats.org/markup-compatibility/2006">
              <mc:Choice xmlns:v="urn:schemas-microsoft-com:vml" Requires="v">
                <p:oleObj spid="_x0000_s24599" name="Equation" r:id="rId12" imgW="2869920" imgH="419040" progId="Equation.3">
                  <p:embed/>
                </p:oleObj>
              </mc:Choice>
              <mc:Fallback>
                <p:oleObj name="Equation" r:id="rId12" imgW="2869920" imgH="419040" progId="Equation.3">
                  <p:embed/>
                  <p:pic>
                    <p:nvPicPr>
                      <p:cNvPr id="0" name="Object 8"/>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590800" y="5486400"/>
                        <a:ext cx="5027613" cy="73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pull dir="l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2"/>
          <p:cNvSpPr>
            <a:spLocks noGrp="1"/>
          </p:cNvSpPr>
          <p:nvPr>
            <p:ph type="ftr" sz="quarter" idx="11"/>
          </p:nvPr>
        </p:nvSpPr>
        <p:spPr/>
        <p:txBody>
          <a:bodyPr/>
          <a:lstStyle/>
          <a:p>
            <a:r>
              <a:rPr lang="en-GB"/>
              <a:t>Electric Drives</a:t>
            </a:r>
          </a:p>
        </p:txBody>
      </p:sp>
      <p:sp>
        <p:nvSpPr>
          <p:cNvPr id="7" name="Slide Number Placeholder 3"/>
          <p:cNvSpPr>
            <a:spLocks noGrp="1"/>
          </p:cNvSpPr>
          <p:nvPr>
            <p:ph type="sldNum" sz="quarter" idx="12"/>
          </p:nvPr>
        </p:nvSpPr>
        <p:spPr/>
        <p:txBody>
          <a:bodyPr/>
          <a:lstStyle/>
          <a:p>
            <a:fld id="{DB04AF22-9A4E-44A8-A633-3B86C76DD8B7}" type="slidenum">
              <a:rPr lang="en-GB"/>
              <a:pPr/>
              <a:t>13</a:t>
            </a:fld>
            <a:endParaRPr lang="en-GB"/>
          </a:p>
        </p:txBody>
      </p:sp>
      <p:sp>
        <p:nvSpPr>
          <p:cNvPr id="28674" name="Text Box 2"/>
          <p:cNvSpPr txBox="1">
            <a:spLocks noChangeArrowheads="1"/>
          </p:cNvSpPr>
          <p:nvPr/>
        </p:nvSpPr>
        <p:spPr bwMode="auto">
          <a:xfrm>
            <a:off x="593725" y="898525"/>
            <a:ext cx="8169275" cy="451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000"/>
              <a:t>To produce a phase margin </a:t>
            </a:r>
            <a:r>
              <a:rPr lang="en-US" sz="2000">
                <a:latin typeface="Symbol" pitchFamily="18" charset="2"/>
              </a:rPr>
              <a:t>j</a:t>
            </a:r>
            <a:r>
              <a:rPr lang="en-US" sz="2000" baseline="-25000"/>
              <a:t>c</a:t>
            </a:r>
            <a:r>
              <a:rPr lang="en-US" sz="2000"/>
              <a:t> of 45</a:t>
            </a:r>
            <a:r>
              <a:rPr lang="en-US" sz="2000">
                <a:latin typeface="Symbol" pitchFamily="18" charset="2"/>
              </a:rPr>
              <a:t>°</a:t>
            </a:r>
            <a:r>
              <a:rPr lang="en-US" sz="2000"/>
              <a:t> the digital filter D(A) has to produce a phase anticipation </a:t>
            </a:r>
            <a:r>
              <a:rPr lang="en-US" sz="2000">
                <a:latin typeface="Symbol" pitchFamily="18" charset="2"/>
              </a:rPr>
              <a:t>j</a:t>
            </a:r>
            <a:r>
              <a:rPr lang="en-US" sz="2000" baseline="-25000"/>
              <a:t>D</a:t>
            </a:r>
            <a:r>
              <a:rPr lang="en-US" sz="2000"/>
              <a:t> of 44</a:t>
            </a:r>
            <a:r>
              <a:rPr lang="en-US" sz="2000">
                <a:latin typeface="Symbol" pitchFamily="18" charset="2"/>
              </a:rPr>
              <a:t>°</a:t>
            </a:r>
            <a:r>
              <a:rPr lang="en-US" sz="2000"/>
              <a:t>. A tentative D(s) lead - lag filter is:</a:t>
            </a:r>
          </a:p>
          <a:p>
            <a:pPr>
              <a:spcBef>
                <a:spcPts val="600"/>
              </a:spcBef>
              <a:spcAft>
                <a:spcPts val="600"/>
              </a:spcAft>
            </a:pPr>
            <a:endParaRPr lang="en-US" sz="2000"/>
          </a:p>
          <a:p>
            <a:pPr>
              <a:spcBef>
                <a:spcPts val="600"/>
              </a:spcBef>
              <a:spcAft>
                <a:spcPts val="600"/>
              </a:spcAft>
            </a:pPr>
            <a:r>
              <a:rPr lang="en-US" sz="2000"/>
              <a:t>								(7.28)</a:t>
            </a:r>
          </a:p>
          <a:p>
            <a:r>
              <a:rPr lang="en-US" sz="2000"/>
              <a:t>	The maximum anticipation is obtained for </a:t>
            </a:r>
            <a:r>
              <a:rPr lang="en-US" sz="2000">
                <a:latin typeface="Symbol" pitchFamily="18" charset="2"/>
              </a:rPr>
              <a:t>w</a:t>
            </a:r>
            <a:r>
              <a:rPr lang="en-US" sz="2000" baseline="-25000"/>
              <a:t>c</a:t>
            </a:r>
            <a:r>
              <a:rPr lang="en-US" sz="2000"/>
              <a:t> = (</a:t>
            </a:r>
            <a:r>
              <a:rPr lang="en-US" sz="2000">
                <a:latin typeface="Symbol" pitchFamily="18" charset="2"/>
              </a:rPr>
              <a:t>w</a:t>
            </a:r>
            <a:r>
              <a:rPr lang="en-US" sz="2000" baseline="-25000"/>
              <a:t>1</a:t>
            </a:r>
            <a:r>
              <a:rPr lang="en-US" sz="2000">
                <a:latin typeface="Symbol" pitchFamily="18" charset="2"/>
              </a:rPr>
              <a:t>w</a:t>
            </a:r>
            <a:r>
              <a:rPr lang="en-US" sz="2000" baseline="-25000"/>
              <a:t>2</a:t>
            </a:r>
            <a:r>
              <a:rPr lang="en-US" sz="2000"/>
              <a:t>)</a:t>
            </a:r>
            <a:r>
              <a:rPr lang="en-US" sz="2000" baseline="30000"/>
              <a:t>0.5</a:t>
            </a:r>
            <a:r>
              <a:rPr lang="en-US" sz="2000"/>
              <a:t>. The filter phase angle </a:t>
            </a:r>
            <a:r>
              <a:rPr lang="en-US" sz="2000">
                <a:latin typeface="Symbol" pitchFamily="18" charset="2"/>
              </a:rPr>
              <a:t>j</a:t>
            </a:r>
            <a:r>
              <a:rPr lang="en-US" sz="2000" baseline="-25000"/>
              <a:t>D</a:t>
            </a:r>
            <a:r>
              <a:rPr lang="en-US" sz="2000"/>
              <a:t> is:</a:t>
            </a:r>
          </a:p>
          <a:p>
            <a:pPr>
              <a:spcBef>
                <a:spcPts val="600"/>
              </a:spcBef>
              <a:spcAft>
                <a:spcPts val="600"/>
              </a:spcAft>
            </a:pPr>
            <a:r>
              <a:rPr lang="en-US" sz="2000"/>
              <a:t>								(7.29)</a:t>
            </a:r>
          </a:p>
          <a:p>
            <a:endParaRPr lang="en-US" sz="2000"/>
          </a:p>
          <a:p>
            <a:r>
              <a:rPr lang="en-US" sz="2000"/>
              <a:t>with </a:t>
            </a:r>
            <a:r>
              <a:rPr lang="en-US" sz="2000">
                <a:latin typeface="Symbol" pitchFamily="18" charset="2"/>
              </a:rPr>
              <a:t>w</a:t>
            </a:r>
            <a:r>
              <a:rPr lang="en-US" sz="2000" baseline="-25000"/>
              <a:t>c</a:t>
            </a:r>
            <a:r>
              <a:rPr lang="en-US" sz="2000"/>
              <a:t> = 125 rad./sec. and </a:t>
            </a:r>
            <a:r>
              <a:rPr lang="en-US" sz="2000">
                <a:latin typeface="Symbol" pitchFamily="18" charset="2"/>
              </a:rPr>
              <a:t>j</a:t>
            </a:r>
            <a:r>
              <a:rPr lang="en-US" sz="2000" baseline="-25000"/>
              <a:t>D</a:t>
            </a:r>
            <a:r>
              <a:rPr lang="en-US" sz="2000"/>
              <a:t> = 44</a:t>
            </a:r>
            <a:r>
              <a:rPr lang="en-US" sz="2000">
                <a:latin typeface="Symbol" pitchFamily="18" charset="2"/>
              </a:rPr>
              <a:t>°</a:t>
            </a:r>
            <a:r>
              <a:rPr lang="en-US" sz="2000"/>
              <a:t>, </a:t>
            </a:r>
            <a:r>
              <a:rPr lang="en-US" sz="2000">
                <a:latin typeface="Symbol" pitchFamily="18" charset="2"/>
              </a:rPr>
              <a:t>w</a:t>
            </a:r>
            <a:r>
              <a:rPr lang="en-US" sz="2000" baseline="-25000"/>
              <a:t>1</a:t>
            </a:r>
            <a:r>
              <a:rPr lang="en-US" sz="2000"/>
              <a:t> = 53.3 rad./sec. and </a:t>
            </a:r>
          </a:p>
          <a:p>
            <a:r>
              <a:rPr lang="en-US" sz="2000">
                <a:latin typeface="Symbol" pitchFamily="18" charset="2"/>
              </a:rPr>
              <a:t>w</a:t>
            </a:r>
            <a:r>
              <a:rPr lang="en-US" sz="2000" baseline="-25000"/>
              <a:t>2</a:t>
            </a:r>
            <a:r>
              <a:rPr lang="en-US" sz="2000"/>
              <a:t> = 293.15rad/sec.</a:t>
            </a:r>
          </a:p>
          <a:p>
            <a:r>
              <a:rPr lang="en-US" sz="2000"/>
              <a:t>Finally the amplification K of G(s) is obtained from the condition that the amplitude of open loop transfer function of the system </a:t>
            </a:r>
            <a:r>
              <a:rPr lang="en-US" sz="2000">
                <a:latin typeface="Symbol" pitchFamily="18" charset="2"/>
              </a:rPr>
              <a:t>½</a:t>
            </a:r>
            <a:r>
              <a:rPr lang="en-US" sz="2000"/>
              <a:t>H(s) G(s)</a:t>
            </a:r>
            <a:r>
              <a:rPr lang="en-US" sz="2000">
                <a:latin typeface="Symbol" pitchFamily="18" charset="2"/>
              </a:rPr>
              <a:t>½</a:t>
            </a:r>
            <a:r>
              <a:rPr lang="en-US" sz="2000"/>
              <a:t> be equal to unity for critical frequency. With the above data K = 2.96.</a:t>
            </a:r>
          </a:p>
        </p:txBody>
      </p:sp>
      <p:graphicFrame>
        <p:nvGraphicFramePr>
          <p:cNvPr id="28675" name="Object 3"/>
          <p:cNvGraphicFramePr>
            <a:graphicFrameLocks noChangeAspect="1"/>
          </p:cNvGraphicFramePr>
          <p:nvPr/>
        </p:nvGraphicFramePr>
        <p:xfrm>
          <a:off x="3505200" y="1668463"/>
          <a:ext cx="1712913" cy="754062"/>
        </p:xfrm>
        <a:graphic>
          <a:graphicData uri="http://schemas.openxmlformats.org/presentationml/2006/ole">
            <mc:AlternateContent xmlns:mc="http://schemas.openxmlformats.org/markup-compatibility/2006">
              <mc:Choice xmlns:v="urn:schemas-microsoft-com:vml" Requires="v">
                <p:oleObj spid="_x0000_s28681" name="Equation" r:id="rId4" imgW="977760" imgH="431640" progId="Equation.3">
                  <p:embed/>
                </p:oleObj>
              </mc:Choice>
              <mc:Fallback>
                <p:oleObj name="Equation" r:id="rId4" imgW="977760" imgH="43164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05200" y="1668463"/>
                        <a:ext cx="1712913" cy="754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8676" name="Object 4"/>
          <p:cNvGraphicFramePr>
            <a:graphicFrameLocks noChangeAspect="1"/>
          </p:cNvGraphicFramePr>
          <p:nvPr/>
        </p:nvGraphicFramePr>
        <p:xfrm>
          <a:off x="2971800" y="2951163"/>
          <a:ext cx="3116263" cy="842962"/>
        </p:xfrm>
        <a:graphic>
          <a:graphicData uri="http://schemas.openxmlformats.org/presentationml/2006/ole">
            <mc:AlternateContent xmlns:mc="http://schemas.openxmlformats.org/markup-compatibility/2006">
              <mc:Choice xmlns:v="urn:schemas-microsoft-com:vml" Requires="v">
                <p:oleObj spid="_x0000_s28682" name="Equation" r:id="rId6" imgW="1777680" imgH="482400" progId="Equation.3">
                  <p:embed/>
                </p:oleObj>
              </mc:Choice>
              <mc:Fallback>
                <p:oleObj name="Equation" r:id="rId6" imgW="1777680" imgH="482400" progId="Equation.3">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71800" y="2951163"/>
                        <a:ext cx="3116263" cy="842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pull dir="l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2"/>
          <p:cNvSpPr>
            <a:spLocks noGrp="1"/>
          </p:cNvSpPr>
          <p:nvPr>
            <p:ph type="ftr" sz="quarter" idx="11"/>
          </p:nvPr>
        </p:nvSpPr>
        <p:spPr/>
        <p:txBody>
          <a:bodyPr/>
          <a:lstStyle/>
          <a:p>
            <a:r>
              <a:rPr lang="en-GB"/>
              <a:t>Electric Drives</a:t>
            </a:r>
          </a:p>
        </p:txBody>
      </p:sp>
      <p:sp>
        <p:nvSpPr>
          <p:cNvPr id="10" name="Slide Number Placeholder 3"/>
          <p:cNvSpPr>
            <a:spLocks noGrp="1"/>
          </p:cNvSpPr>
          <p:nvPr>
            <p:ph type="sldNum" sz="quarter" idx="12"/>
          </p:nvPr>
        </p:nvSpPr>
        <p:spPr/>
        <p:txBody>
          <a:bodyPr/>
          <a:lstStyle/>
          <a:p>
            <a:fld id="{67131F63-EDE4-43DD-A109-28D491AB852D}" type="slidenum">
              <a:rPr lang="en-GB"/>
              <a:pPr/>
              <a:t>14</a:t>
            </a:fld>
            <a:endParaRPr lang="en-GB"/>
          </a:p>
        </p:txBody>
      </p:sp>
      <p:sp>
        <p:nvSpPr>
          <p:cNvPr id="29698" name="Text Box 2"/>
          <p:cNvSpPr txBox="1">
            <a:spLocks noChangeArrowheads="1"/>
          </p:cNvSpPr>
          <p:nvPr/>
        </p:nvSpPr>
        <p:spPr bwMode="auto">
          <a:xfrm>
            <a:off x="517525" y="533400"/>
            <a:ext cx="8321675" cy="28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000"/>
              <a:t>To discretise the G(s) transfer function, the correspondence between Z and s is considered:</a:t>
            </a:r>
          </a:p>
          <a:p>
            <a:pPr>
              <a:spcBef>
                <a:spcPts val="600"/>
              </a:spcBef>
              <a:spcAft>
                <a:spcPts val="600"/>
              </a:spcAft>
            </a:pPr>
            <a:endParaRPr lang="en-GB" sz="2000"/>
          </a:p>
          <a:p>
            <a:pPr>
              <a:spcBef>
                <a:spcPts val="600"/>
              </a:spcBef>
              <a:spcAft>
                <a:spcPts val="600"/>
              </a:spcAft>
            </a:pPr>
            <a:r>
              <a:rPr lang="en-GB" sz="2000"/>
              <a:t>								(7.30)</a:t>
            </a:r>
          </a:p>
          <a:p>
            <a:r>
              <a:rPr lang="en-GB" sz="2000"/>
              <a:t>Consequently G(Z) is:</a:t>
            </a:r>
          </a:p>
          <a:p>
            <a:endParaRPr lang="en-GB" sz="2000"/>
          </a:p>
          <a:p>
            <a:r>
              <a:rPr lang="en-GB" sz="2000"/>
              <a:t>								(7.31)</a:t>
            </a:r>
          </a:p>
          <a:p>
            <a:endParaRPr lang="en-GB"/>
          </a:p>
        </p:txBody>
      </p:sp>
      <p:graphicFrame>
        <p:nvGraphicFramePr>
          <p:cNvPr id="29699" name="Object 3"/>
          <p:cNvGraphicFramePr>
            <a:graphicFrameLocks noChangeAspect="1"/>
          </p:cNvGraphicFramePr>
          <p:nvPr/>
        </p:nvGraphicFramePr>
        <p:xfrm>
          <a:off x="3200400" y="1293813"/>
          <a:ext cx="2605088" cy="687387"/>
        </p:xfrm>
        <a:graphic>
          <a:graphicData uri="http://schemas.openxmlformats.org/presentationml/2006/ole">
            <mc:AlternateContent xmlns:mc="http://schemas.openxmlformats.org/markup-compatibility/2006">
              <mc:Choice xmlns:v="urn:schemas-microsoft-com:vml" Requires="v">
                <p:oleObj spid="_x0000_s29712" name="Equation" r:id="rId4" imgW="1485720" imgH="393480" progId="Equation.3">
                  <p:embed/>
                </p:oleObj>
              </mc:Choice>
              <mc:Fallback>
                <p:oleObj name="Equation" r:id="rId4" imgW="1485720" imgH="39348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00400" y="1293813"/>
                        <a:ext cx="2605088" cy="687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9700" name="Object 4"/>
          <p:cNvGraphicFramePr>
            <a:graphicFrameLocks noChangeAspect="1"/>
          </p:cNvGraphicFramePr>
          <p:nvPr/>
        </p:nvGraphicFramePr>
        <p:xfrm>
          <a:off x="2971800" y="2541588"/>
          <a:ext cx="3181350" cy="735012"/>
        </p:xfrm>
        <a:graphic>
          <a:graphicData uri="http://schemas.openxmlformats.org/presentationml/2006/ole">
            <mc:AlternateContent xmlns:mc="http://schemas.openxmlformats.org/markup-compatibility/2006">
              <mc:Choice xmlns:v="urn:schemas-microsoft-com:vml" Requires="v">
                <p:oleObj spid="_x0000_s29713" name="Equation" r:id="rId6" imgW="1815840" imgH="419040" progId="Equation.3">
                  <p:embed/>
                </p:oleObj>
              </mc:Choice>
              <mc:Fallback>
                <p:oleObj name="Equation" r:id="rId6" imgW="1815840" imgH="419040" progId="Equation.3">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71800" y="2541588"/>
                        <a:ext cx="3181350" cy="735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9701" name="Text Box 5"/>
          <p:cNvSpPr txBox="1">
            <a:spLocks noChangeArrowheads="1"/>
          </p:cNvSpPr>
          <p:nvPr/>
        </p:nvSpPr>
        <p:spPr bwMode="auto">
          <a:xfrm>
            <a:off x="533400" y="3290888"/>
            <a:ext cx="8245475" cy="2165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sz="2000"/>
              <a:t>or:</a:t>
            </a:r>
          </a:p>
          <a:p>
            <a:pPr>
              <a:spcBef>
                <a:spcPts val="600"/>
              </a:spcBef>
              <a:spcAft>
                <a:spcPts val="600"/>
              </a:spcAft>
            </a:pPr>
            <a:r>
              <a:rPr lang="en-GB" sz="2000"/>
              <a:t>								(7.32)</a:t>
            </a:r>
          </a:p>
          <a:p>
            <a:endParaRPr lang="en-GB" sz="2000"/>
          </a:p>
          <a:p>
            <a:r>
              <a:rPr lang="en-GB" sz="2000"/>
              <a:t>	Finally the output of the digital filter Y(k) is:</a:t>
            </a:r>
          </a:p>
          <a:p>
            <a:pPr>
              <a:lnSpc>
                <a:spcPct val="130000"/>
              </a:lnSpc>
            </a:pPr>
            <a:endParaRPr lang="en-GB" sz="2000"/>
          </a:p>
          <a:p>
            <a:r>
              <a:rPr lang="en-GB" sz="2000"/>
              <a:t>								(7.33)</a:t>
            </a:r>
          </a:p>
        </p:txBody>
      </p:sp>
      <p:graphicFrame>
        <p:nvGraphicFramePr>
          <p:cNvPr id="29702" name="Object 6"/>
          <p:cNvGraphicFramePr>
            <a:graphicFrameLocks noChangeAspect="1"/>
          </p:cNvGraphicFramePr>
          <p:nvPr/>
        </p:nvGraphicFramePr>
        <p:xfrm>
          <a:off x="2209800" y="3657600"/>
          <a:ext cx="5203825" cy="400050"/>
        </p:xfrm>
        <a:graphic>
          <a:graphicData uri="http://schemas.openxmlformats.org/presentationml/2006/ole">
            <mc:AlternateContent xmlns:mc="http://schemas.openxmlformats.org/markup-compatibility/2006">
              <mc:Choice xmlns:v="urn:schemas-microsoft-com:vml" Requires="v">
                <p:oleObj spid="_x0000_s29714" name="Equation" r:id="rId8" imgW="2971800" imgH="228600" progId="Equation.3">
                  <p:embed/>
                </p:oleObj>
              </mc:Choice>
              <mc:Fallback>
                <p:oleObj name="Equation" r:id="rId8" imgW="2971800" imgH="228600" progId="Equation.3">
                  <p:embed/>
                  <p:pic>
                    <p:nvPicPr>
                      <p:cNvPr id="0" name="Object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209800" y="3657600"/>
                        <a:ext cx="5203825"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9703" name="Object 7"/>
          <p:cNvGraphicFramePr>
            <a:graphicFrameLocks noChangeAspect="1"/>
          </p:cNvGraphicFramePr>
          <p:nvPr/>
        </p:nvGraphicFramePr>
        <p:xfrm>
          <a:off x="2254250" y="5106988"/>
          <a:ext cx="5137150" cy="379412"/>
        </p:xfrm>
        <a:graphic>
          <a:graphicData uri="http://schemas.openxmlformats.org/presentationml/2006/ole">
            <mc:AlternateContent xmlns:mc="http://schemas.openxmlformats.org/markup-compatibility/2006">
              <mc:Choice xmlns:v="urn:schemas-microsoft-com:vml" Requires="v">
                <p:oleObj spid="_x0000_s29715" name="Equation" r:id="rId10" imgW="2908080" imgH="215640" progId="Equation.3">
                  <p:embed/>
                </p:oleObj>
              </mc:Choice>
              <mc:Fallback>
                <p:oleObj name="Equation" r:id="rId10" imgW="2908080" imgH="215640" progId="Equation.3">
                  <p:embed/>
                  <p:pic>
                    <p:nvPicPr>
                      <p:cNvPr id="0" name="Object 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254250" y="5106988"/>
                        <a:ext cx="5137150" cy="379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pull dir="l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p:cNvSpPr>
            <a:spLocks noGrp="1"/>
          </p:cNvSpPr>
          <p:nvPr>
            <p:ph type="ftr" sz="quarter" idx="11"/>
          </p:nvPr>
        </p:nvSpPr>
        <p:spPr/>
        <p:txBody>
          <a:bodyPr/>
          <a:lstStyle/>
          <a:p>
            <a:r>
              <a:rPr lang="en-GB"/>
              <a:t>Electric Drives</a:t>
            </a:r>
          </a:p>
        </p:txBody>
      </p:sp>
      <p:sp>
        <p:nvSpPr>
          <p:cNvPr id="8" name="Slide Number Placeholder 3"/>
          <p:cNvSpPr>
            <a:spLocks noGrp="1"/>
          </p:cNvSpPr>
          <p:nvPr>
            <p:ph type="sldNum" sz="quarter" idx="12"/>
          </p:nvPr>
        </p:nvSpPr>
        <p:spPr/>
        <p:txBody>
          <a:bodyPr/>
          <a:lstStyle/>
          <a:p>
            <a:fld id="{96564B14-CD32-4EA2-8AC9-B8E68E556FFC}" type="slidenum">
              <a:rPr lang="en-GB"/>
              <a:pPr/>
              <a:t>15</a:t>
            </a:fld>
            <a:endParaRPr lang="en-GB"/>
          </a:p>
        </p:txBody>
      </p:sp>
      <p:sp>
        <p:nvSpPr>
          <p:cNvPr id="32770" name="Text Box 2"/>
          <p:cNvSpPr txBox="1">
            <a:spLocks noChangeArrowheads="1"/>
          </p:cNvSpPr>
          <p:nvPr/>
        </p:nvSpPr>
        <p:spPr bwMode="auto">
          <a:xfrm>
            <a:off x="517525" y="304800"/>
            <a:ext cx="8245475" cy="5273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000" b="1"/>
              <a:t>7.2.4 Positioning precision</a:t>
            </a:r>
            <a:endParaRPr lang="en-US" sz="2000"/>
          </a:p>
          <a:p>
            <a:endParaRPr lang="en-US" sz="2000"/>
          </a:p>
          <a:p>
            <a:r>
              <a:rPr lang="en-US" sz="2000"/>
              <a:t>It is known that the positioning precision is influenced by the friction torque. Let us consider a friction torque T</a:t>
            </a:r>
            <a:r>
              <a:rPr lang="en-US" sz="2000" baseline="-25000"/>
              <a:t>f</a:t>
            </a:r>
            <a:r>
              <a:rPr lang="en-US" sz="2000"/>
              <a:t> = 0.05Nm.</a:t>
            </a:r>
          </a:p>
          <a:p>
            <a:r>
              <a:rPr lang="en-US" sz="2000"/>
              <a:t>The speed is small around the target position and thus the motion induced voltage of the motor may be neglected:</a:t>
            </a:r>
          </a:p>
          <a:p>
            <a:pPr>
              <a:spcBef>
                <a:spcPts val="600"/>
              </a:spcBef>
              <a:spcAft>
                <a:spcPts val="600"/>
              </a:spcAft>
            </a:pPr>
            <a:endParaRPr lang="en-GB" sz="2000"/>
          </a:p>
          <a:p>
            <a:pPr>
              <a:spcBef>
                <a:spcPts val="600"/>
              </a:spcBef>
              <a:spcAft>
                <a:spcPts val="600"/>
              </a:spcAft>
            </a:pPr>
            <a:r>
              <a:rPr lang="en-GB" sz="2000"/>
              <a:t>								(7.34)</a:t>
            </a:r>
          </a:p>
          <a:p>
            <a:r>
              <a:rPr lang="en-GB" sz="2000"/>
              <a:t>	The command voltage of the static power converter V</a:t>
            </a:r>
            <a:r>
              <a:rPr lang="en-GB" sz="2000" baseline="-25000"/>
              <a:t>c</a:t>
            </a:r>
            <a:r>
              <a:rPr lang="en-GB" sz="2000"/>
              <a:t> is:</a:t>
            </a:r>
          </a:p>
          <a:p>
            <a:pPr>
              <a:spcBef>
                <a:spcPts val="600"/>
              </a:spcBef>
              <a:spcAft>
                <a:spcPts val="600"/>
              </a:spcAft>
            </a:pPr>
            <a:endParaRPr lang="en-GB" sz="2000"/>
          </a:p>
          <a:p>
            <a:pPr>
              <a:spcBef>
                <a:spcPts val="600"/>
              </a:spcBef>
              <a:spcAft>
                <a:spcPts val="600"/>
              </a:spcAft>
            </a:pPr>
            <a:r>
              <a:rPr lang="en-GB" sz="2000"/>
              <a:t>								(7.35)</a:t>
            </a:r>
          </a:p>
          <a:p>
            <a:r>
              <a:rPr lang="en-GB" sz="2000"/>
              <a:t>	The DAC input N</a:t>
            </a:r>
            <a:r>
              <a:rPr lang="en-GB" sz="2000" baseline="-25000"/>
              <a:t>c</a:t>
            </a:r>
            <a:r>
              <a:rPr lang="en-GB" sz="2000"/>
              <a:t> is:</a:t>
            </a:r>
          </a:p>
          <a:p>
            <a:endParaRPr lang="en-GB" sz="2000"/>
          </a:p>
          <a:p>
            <a:endParaRPr lang="en-GB" sz="2000"/>
          </a:p>
          <a:p>
            <a:r>
              <a:rPr lang="en-GB" sz="2000"/>
              <a:t>								(7.36)</a:t>
            </a:r>
          </a:p>
        </p:txBody>
      </p:sp>
      <p:graphicFrame>
        <p:nvGraphicFramePr>
          <p:cNvPr id="32771" name="Object 3"/>
          <p:cNvGraphicFramePr>
            <a:graphicFrameLocks noChangeAspect="1"/>
          </p:cNvGraphicFramePr>
          <p:nvPr/>
        </p:nvGraphicFramePr>
        <p:xfrm>
          <a:off x="2819400" y="2286000"/>
          <a:ext cx="3619500" cy="752475"/>
        </p:xfrm>
        <a:graphic>
          <a:graphicData uri="http://schemas.openxmlformats.org/presentationml/2006/ole">
            <mc:AlternateContent xmlns:mc="http://schemas.openxmlformats.org/markup-compatibility/2006">
              <mc:Choice xmlns:v="urn:schemas-microsoft-com:vml" Requires="v">
                <p:oleObj spid="_x0000_s32781" name="Equation" r:id="rId4" imgW="2070000" imgH="431640" progId="Equation.3">
                  <p:embed/>
                </p:oleObj>
              </mc:Choice>
              <mc:Fallback>
                <p:oleObj name="Equation" r:id="rId4" imgW="2070000" imgH="43164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19400" y="2286000"/>
                        <a:ext cx="3619500" cy="752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2772" name="Object 4"/>
          <p:cNvGraphicFramePr>
            <a:graphicFrameLocks noChangeAspect="1"/>
          </p:cNvGraphicFramePr>
          <p:nvPr/>
        </p:nvGraphicFramePr>
        <p:xfrm>
          <a:off x="3276600" y="3589338"/>
          <a:ext cx="2559050" cy="754062"/>
        </p:xfrm>
        <a:graphic>
          <a:graphicData uri="http://schemas.openxmlformats.org/presentationml/2006/ole">
            <mc:AlternateContent xmlns:mc="http://schemas.openxmlformats.org/markup-compatibility/2006">
              <mc:Choice xmlns:v="urn:schemas-microsoft-com:vml" Requires="v">
                <p:oleObj spid="_x0000_s32782" name="Equation" r:id="rId6" imgW="1460160" imgH="431640" progId="Equation.3">
                  <p:embed/>
                </p:oleObj>
              </mc:Choice>
              <mc:Fallback>
                <p:oleObj name="Equation" r:id="rId6" imgW="1460160" imgH="431640" progId="Equation.3">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76600" y="3589338"/>
                        <a:ext cx="2559050" cy="754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2774" name="Object 6"/>
          <p:cNvGraphicFramePr>
            <a:graphicFrameLocks noChangeAspect="1"/>
          </p:cNvGraphicFramePr>
          <p:nvPr/>
        </p:nvGraphicFramePr>
        <p:xfrm>
          <a:off x="2971800" y="4845050"/>
          <a:ext cx="3206750" cy="1022350"/>
        </p:xfrm>
        <a:graphic>
          <a:graphicData uri="http://schemas.openxmlformats.org/presentationml/2006/ole">
            <mc:AlternateContent xmlns:mc="http://schemas.openxmlformats.org/markup-compatibility/2006">
              <mc:Choice xmlns:v="urn:schemas-microsoft-com:vml" Requires="v">
                <p:oleObj spid="_x0000_s32783" name="Equation" r:id="rId8" imgW="1828800" imgH="583920" progId="Equation.3">
                  <p:embed/>
                </p:oleObj>
              </mc:Choice>
              <mc:Fallback>
                <p:oleObj name="Equation" r:id="rId8" imgW="1828800" imgH="583920" progId="Equation.3">
                  <p:embed/>
                  <p:pic>
                    <p:nvPicPr>
                      <p:cNvPr id="0" name="Object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971800" y="4845050"/>
                        <a:ext cx="3206750" cy="1022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pull dir="l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p:cNvSpPr>
            <a:spLocks noGrp="1"/>
          </p:cNvSpPr>
          <p:nvPr>
            <p:ph type="ftr" sz="quarter" idx="11"/>
          </p:nvPr>
        </p:nvSpPr>
        <p:spPr/>
        <p:txBody>
          <a:bodyPr/>
          <a:lstStyle/>
          <a:p>
            <a:r>
              <a:rPr lang="en-GB"/>
              <a:t>Electric Drives</a:t>
            </a:r>
          </a:p>
        </p:txBody>
      </p:sp>
      <p:sp>
        <p:nvSpPr>
          <p:cNvPr id="8" name="Slide Number Placeholder 3"/>
          <p:cNvSpPr>
            <a:spLocks noGrp="1"/>
          </p:cNvSpPr>
          <p:nvPr>
            <p:ph type="sldNum" sz="quarter" idx="12"/>
          </p:nvPr>
        </p:nvSpPr>
        <p:spPr/>
        <p:txBody>
          <a:bodyPr/>
          <a:lstStyle/>
          <a:p>
            <a:fld id="{C87821F4-2662-40F3-9112-B7F208E4FD2C}" type="slidenum">
              <a:rPr lang="en-GB"/>
              <a:pPr/>
              <a:t>16</a:t>
            </a:fld>
            <a:endParaRPr lang="en-GB"/>
          </a:p>
        </p:txBody>
      </p:sp>
      <p:sp>
        <p:nvSpPr>
          <p:cNvPr id="33795" name="Text Box 3"/>
          <p:cNvSpPr txBox="1">
            <a:spLocks noChangeArrowheads="1"/>
          </p:cNvSpPr>
          <p:nvPr/>
        </p:nvSpPr>
        <p:spPr bwMode="auto">
          <a:xfrm>
            <a:off x="517525" y="152400"/>
            <a:ext cx="8245475" cy="618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sz="2000"/>
              <a:t>The gain of the digital filter K</a:t>
            </a:r>
            <a:r>
              <a:rPr lang="en-US" sz="2000" baseline="-25000"/>
              <a:t>o</a:t>
            </a:r>
            <a:r>
              <a:rPr lang="en-US" sz="2000"/>
              <a:t> is obtained for Z = 1:</a:t>
            </a:r>
          </a:p>
          <a:p>
            <a:pPr algn="just">
              <a:spcBef>
                <a:spcPts val="600"/>
              </a:spcBef>
              <a:spcAft>
                <a:spcPts val="600"/>
              </a:spcAft>
            </a:pPr>
            <a:endParaRPr lang="en-US" sz="2000"/>
          </a:p>
          <a:p>
            <a:pPr algn="just">
              <a:spcBef>
                <a:spcPts val="600"/>
              </a:spcBef>
              <a:spcAft>
                <a:spcPts val="600"/>
              </a:spcAft>
            </a:pPr>
            <a:r>
              <a:rPr lang="en-US" sz="2000"/>
              <a:t>								(7.37)</a:t>
            </a:r>
          </a:p>
          <a:p>
            <a:pPr algn="just"/>
            <a:r>
              <a:rPr lang="en-US" sz="2000"/>
              <a:t>Consequently the input of the digital filter N</a:t>
            </a:r>
            <a:r>
              <a:rPr lang="en-US" sz="2000" baseline="-25000"/>
              <a:t>e</a:t>
            </a:r>
            <a:r>
              <a:rPr lang="en-US" sz="2000"/>
              <a:t> is:</a:t>
            </a:r>
          </a:p>
          <a:p>
            <a:pPr algn="just">
              <a:spcBef>
                <a:spcPts val="600"/>
              </a:spcBef>
              <a:spcAft>
                <a:spcPts val="600"/>
              </a:spcAft>
            </a:pPr>
            <a:endParaRPr lang="en-US" sz="2000"/>
          </a:p>
          <a:p>
            <a:pPr algn="just">
              <a:spcBef>
                <a:spcPts val="600"/>
              </a:spcBef>
              <a:spcAft>
                <a:spcPts val="600"/>
              </a:spcAft>
            </a:pPr>
            <a:r>
              <a:rPr lang="en-US" sz="2000"/>
              <a:t>								(7.38)</a:t>
            </a:r>
          </a:p>
          <a:p>
            <a:pPr algn="just"/>
            <a:r>
              <a:rPr lang="en-US" sz="2000"/>
              <a:t>The closest integer is N</a:t>
            </a:r>
            <a:r>
              <a:rPr lang="en-US" sz="2000" baseline="-25000"/>
              <a:t>ei</a:t>
            </a:r>
            <a:r>
              <a:rPr lang="en-US" sz="2000"/>
              <a:t> = 2 pulses and thus the position error </a:t>
            </a:r>
            <a:r>
              <a:rPr lang="en-US" sz="2000">
                <a:latin typeface="Symbol" pitchFamily="18" charset="2"/>
              </a:rPr>
              <a:t>Dq</a:t>
            </a:r>
            <a:r>
              <a:rPr lang="en-US" sz="2000" baseline="-25000"/>
              <a:t>r</a:t>
            </a:r>
            <a:r>
              <a:rPr lang="en-US" sz="2000"/>
              <a:t> caused by the above friction torque is:</a:t>
            </a:r>
          </a:p>
          <a:p>
            <a:pPr algn="just">
              <a:spcBef>
                <a:spcPts val="600"/>
              </a:spcBef>
              <a:spcAft>
                <a:spcPts val="600"/>
              </a:spcAft>
            </a:pPr>
            <a:endParaRPr lang="en-US" sz="2000"/>
          </a:p>
          <a:p>
            <a:pPr algn="just">
              <a:spcBef>
                <a:spcPts val="600"/>
              </a:spcBef>
              <a:spcAft>
                <a:spcPts val="600"/>
              </a:spcAft>
            </a:pPr>
            <a:r>
              <a:rPr lang="en-US" sz="2000"/>
              <a:t>								(7.39)</a:t>
            </a:r>
          </a:p>
          <a:p>
            <a:pPr algn="just"/>
            <a:r>
              <a:rPr lang="en-US" sz="2000"/>
              <a:t>The precision of positioning may be improved through diverse methods such as the increasing of the encoder number of pulses per revolution N or by a feedforward signal proportional to the torque perturbation. Optical encoders with up to 20,000 pulses / revolution are available today.</a:t>
            </a:r>
          </a:p>
          <a:p>
            <a:pPr algn="just"/>
            <a:r>
              <a:rPr lang="en-US" sz="2000"/>
              <a:t>Industrial position controllers in digital implementation are, in general, of P type but contain a speed feedword signal and an inner PI speed loop besides the torque loop (figure 7.6) [4].</a:t>
            </a:r>
            <a:endParaRPr lang="en-GB" sz="2000"/>
          </a:p>
        </p:txBody>
      </p:sp>
      <p:graphicFrame>
        <p:nvGraphicFramePr>
          <p:cNvPr id="33796" name="Object 4"/>
          <p:cNvGraphicFramePr>
            <a:graphicFrameLocks noChangeAspect="1"/>
          </p:cNvGraphicFramePr>
          <p:nvPr/>
        </p:nvGraphicFramePr>
        <p:xfrm>
          <a:off x="2667000" y="617538"/>
          <a:ext cx="3314700" cy="754062"/>
        </p:xfrm>
        <a:graphic>
          <a:graphicData uri="http://schemas.openxmlformats.org/presentationml/2006/ole">
            <mc:AlternateContent xmlns:mc="http://schemas.openxmlformats.org/markup-compatibility/2006">
              <mc:Choice xmlns:v="urn:schemas-microsoft-com:vml" Requires="v">
                <p:oleObj spid="_x0000_s33805" name="Equation" r:id="rId4" imgW="1892160" imgH="431640" progId="Equation.3">
                  <p:embed/>
                </p:oleObj>
              </mc:Choice>
              <mc:Fallback>
                <p:oleObj name="Equation" r:id="rId4" imgW="1892160" imgH="43164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67000" y="617538"/>
                        <a:ext cx="3314700" cy="754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3797" name="Object 5"/>
          <p:cNvGraphicFramePr>
            <a:graphicFrameLocks noChangeAspect="1"/>
          </p:cNvGraphicFramePr>
          <p:nvPr/>
        </p:nvGraphicFramePr>
        <p:xfrm>
          <a:off x="2971800" y="1838325"/>
          <a:ext cx="3289300" cy="752475"/>
        </p:xfrm>
        <a:graphic>
          <a:graphicData uri="http://schemas.openxmlformats.org/presentationml/2006/ole">
            <mc:AlternateContent xmlns:mc="http://schemas.openxmlformats.org/markup-compatibility/2006">
              <mc:Choice xmlns:v="urn:schemas-microsoft-com:vml" Requires="v">
                <p:oleObj spid="_x0000_s33806" name="Equation" r:id="rId6" imgW="1879560" imgH="431640" progId="Equation.3">
                  <p:embed/>
                </p:oleObj>
              </mc:Choice>
              <mc:Fallback>
                <p:oleObj name="Equation" r:id="rId6" imgW="1879560" imgH="431640"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71800" y="1838325"/>
                        <a:ext cx="3289300" cy="752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3798" name="Object 6"/>
          <p:cNvGraphicFramePr>
            <a:graphicFrameLocks noChangeAspect="1"/>
          </p:cNvGraphicFramePr>
          <p:nvPr/>
        </p:nvGraphicFramePr>
        <p:xfrm>
          <a:off x="2743200" y="3276600"/>
          <a:ext cx="3533775" cy="733425"/>
        </p:xfrm>
        <a:graphic>
          <a:graphicData uri="http://schemas.openxmlformats.org/presentationml/2006/ole">
            <mc:AlternateContent xmlns:mc="http://schemas.openxmlformats.org/markup-compatibility/2006">
              <mc:Choice xmlns:v="urn:schemas-microsoft-com:vml" Requires="v">
                <p:oleObj spid="_x0000_s33807" name="Equation" r:id="rId8" imgW="2019240" imgH="419040" progId="Equation.3">
                  <p:embed/>
                </p:oleObj>
              </mc:Choice>
              <mc:Fallback>
                <p:oleObj name="Equation" r:id="rId8" imgW="2019240" imgH="419040" progId="Equation.3">
                  <p:embed/>
                  <p:pic>
                    <p:nvPicPr>
                      <p:cNvPr id="0" name="Object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743200" y="3276600"/>
                        <a:ext cx="3533775" cy="73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pull dir="l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2"/>
          <p:cNvSpPr>
            <a:spLocks noGrp="1"/>
          </p:cNvSpPr>
          <p:nvPr>
            <p:ph type="ftr" sz="quarter" idx="11"/>
          </p:nvPr>
        </p:nvSpPr>
        <p:spPr/>
        <p:txBody>
          <a:bodyPr/>
          <a:lstStyle/>
          <a:p>
            <a:r>
              <a:rPr lang="en-GB"/>
              <a:t>Electric Drives</a:t>
            </a:r>
          </a:p>
        </p:txBody>
      </p:sp>
      <p:sp>
        <p:nvSpPr>
          <p:cNvPr id="10" name="Slide Number Placeholder 3"/>
          <p:cNvSpPr>
            <a:spLocks noGrp="1"/>
          </p:cNvSpPr>
          <p:nvPr>
            <p:ph type="sldNum" sz="quarter" idx="12"/>
          </p:nvPr>
        </p:nvSpPr>
        <p:spPr/>
        <p:txBody>
          <a:bodyPr/>
          <a:lstStyle/>
          <a:p>
            <a:fld id="{13407793-B68D-4D5C-8CF4-19F02478567F}" type="slidenum">
              <a:rPr lang="en-GB"/>
              <a:pPr/>
              <a:t>17</a:t>
            </a:fld>
            <a:endParaRPr lang="en-GB"/>
          </a:p>
        </p:txBody>
      </p:sp>
      <p:graphicFrame>
        <p:nvGraphicFramePr>
          <p:cNvPr id="34818" name="Object 2"/>
          <p:cNvGraphicFramePr>
            <a:graphicFrameLocks noChangeAspect="1"/>
          </p:cNvGraphicFramePr>
          <p:nvPr/>
        </p:nvGraphicFramePr>
        <p:xfrm>
          <a:off x="609600" y="279400"/>
          <a:ext cx="6477000" cy="3090863"/>
        </p:xfrm>
        <a:graphic>
          <a:graphicData uri="http://schemas.openxmlformats.org/presentationml/2006/ole">
            <mc:AlternateContent xmlns:mc="http://schemas.openxmlformats.org/markup-compatibility/2006">
              <mc:Choice xmlns:v="urn:schemas-microsoft-com:vml" Requires="v">
                <p:oleObj spid="_x0000_s34830" name="CorelDRAW!" r:id="rId4" imgW="5849280" imgH="2789640" progId="CDraw5">
                  <p:embed/>
                </p:oleObj>
              </mc:Choice>
              <mc:Fallback>
                <p:oleObj name="CorelDRAW!" r:id="rId4" imgW="5849280" imgH="2789640" progId="CDraw5">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 y="279400"/>
                        <a:ext cx="6477000" cy="3090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4819" name="Text Box 3"/>
          <p:cNvSpPr txBox="1">
            <a:spLocks noChangeArrowheads="1"/>
          </p:cNvSpPr>
          <p:nvPr/>
        </p:nvSpPr>
        <p:spPr bwMode="auto">
          <a:xfrm>
            <a:off x="6019800" y="1812925"/>
            <a:ext cx="26670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2000"/>
              <a:t>Figure 7.6. Standard digital position control system with inner speed loop</a:t>
            </a:r>
          </a:p>
        </p:txBody>
      </p:sp>
      <p:sp>
        <p:nvSpPr>
          <p:cNvPr id="34820" name="Text Box 4"/>
          <p:cNvSpPr txBox="1">
            <a:spLocks noChangeArrowheads="1"/>
          </p:cNvSpPr>
          <p:nvPr/>
        </p:nvSpPr>
        <p:spPr bwMode="auto">
          <a:xfrm>
            <a:off x="517525" y="3465513"/>
            <a:ext cx="8093075" cy="277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lnSpc>
                <a:spcPct val="110000"/>
              </a:lnSpc>
            </a:pPr>
            <a:r>
              <a:rPr lang="en-US" sz="2000"/>
              <a:t>It should be noticed that both       and       - estimated reference speed and actual speed - are calculated through the position time derivative and thus contain noise and errors.In general such a controller responds well to slow dynamics commands, well beyond the frequency of the position controller (0.5 to 10Hz). For this reason, in order to follow correctly the targeted position during transients, in the presence of torque and inertia changes, state space control is used where the speed and acceleration are estimated adequately from the measured position.</a:t>
            </a:r>
            <a:endParaRPr lang="en-GB" sz="2000"/>
          </a:p>
        </p:txBody>
      </p:sp>
      <p:graphicFrame>
        <p:nvGraphicFramePr>
          <p:cNvPr id="34821" name="Object 5"/>
          <p:cNvGraphicFramePr>
            <a:graphicFrameLocks noChangeAspect="1"/>
          </p:cNvGraphicFramePr>
          <p:nvPr/>
        </p:nvGraphicFramePr>
        <p:xfrm>
          <a:off x="3733800" y="3352800"/>
          <a:ext cx="403225" cy="493713"/>
        </p:xfrm>
        <a:graphic>
          <a:graphicData uri="http://schemas.openxmlformats.org/presentationml/2006/ole">
            <mc:AlternateContent xmlns:mc="http://schemas.openxmlformats.org/markup-compatibility/2006">
              <mc:Choice xmlns:v="urn:schemas-microsoft-com:vml" Requires="v">
                <p:oleObj spid="_x0000_s34831" name="Equation" r:id="rId6" imgW="228600" imgH="279360" progId="Equation.3">
                  <p:embed/>
                </p:oleObj>
              </mc:Choice>
              <mc:Fallback>
                <p:oleObj name="Equation" r:id="rId6" imgW="228600" imgH="279360"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33800" y="3352800"/>
                        <a:ext cx="403225"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4822" name="Object 6"/>
          <p:cNvGraphicFramePr>
            <a:graphicFrameLocks noChangeAspect="1"/>
          </p:cNvGraphicFramePr>
          <p:nvPr/>
        </p:nvGraphicFramePr>
        <p:xfrm>
          <a:off x="4770438" y="3354388"/>
          <a:ext cx="334962" cy="492125"/>
        </p:xfrm>
        <a:graphic>
          <a:graphicData uri="http://schemas.openxmlformats.org/presentationml/2006/ole">
            <mc:AlternateContent xmlns:mc="http://schemas.openxmlformats.org/markup-compatibility/2006">
              <mc:Choice xmlns:v="urn:schemas-microsoft-com:vml" Requires="v">
                <p:oleObj spid="_x0000_s34832" name="Equation" r:id="rId8" imgW="190440" imgH="279360" progId="Equation.3">
                  <p:embed/>
                </p:oleObj>
              </mc:Choice>
              <mc:Fallback>
                <p:oleObj name="Equation" r:id="rId8" imgW="190440" imgH="279360" progId="Equation.3">
                  <p:embed/>
                  <p:pic>
                    <p:nvPicPr>
                      <p:cNvPr id="0" name="Object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70438" y="3354388"/>
                        <a:ext cx="334962"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4823" name="Rectangle 7"/>
          <p:cNvSpPr>
            <a:spLocks noChangeArrowheads="1"/>
          </p:cNvSpPr>
          <p:nvPr/>
        </p:nvSpPr>
        <p:spPr bwMode="auto">
          <a:xfrm>
            <a:off x="6019800" y="1828800"/>
            <a:ext cx="2667000" cy="1295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pull dir="l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p:cNvSpPr>
            <a:spLocks noGrp="1"/>
          </p:cNvSpPr>
          <p:nvPr>
            <p:ph type="ftr" sz="quarter" idx="11"/>
          </p:nvPr>
        </p:nvSpPr>
        <p:spPr/>
        <p:txBody>
          <a:bodyPr/>
          <a:lstStyle/>
          <a:p>
            <a:r>
              <a:rPr lang="en-GB"/>
              <a:t>Electric Drives</a:t>
            </a:r>
          </a:p>
        </p:txBody>
      </p:sp>
      <p:sp>
        <p:nvSpPr>
          <p:cNvPr id="8" name="Slide Number Placeholder 3"/>
          <p:cNvSpPr>
            <a:spLocks noGrp="1"/>
          </p:cNvSpPr>
          <p:nvPr>
            <p:ph type="sldNum" sz="quarter" idx="12"/>
          </p:nvPr>
        </p:nvSpPr>
        <p:spPr/>
        <p:txBody>
          <a:bodyPr/>
          <a:lstStyle/>
          <a:p>
            <a:fld id="{E8856FC5-FE07-48D2-94BE-DF6E991B5900}" type="slidenum">
              <a:rPr lang="en-GB"/>
              <a:pPr/>
              <a:t>18</a:t>
            </a:fld>
            <a:endParaRPr lang="en-GB"/>
          </a:p>
        </p:txBody>
      </p:sp>
      <p:sp>
        <p:nvSpPr>
          <p:cNvPr id="38914" name="Text Box 2"/>
          <p:cNvSpPr txBox="1">
            <a:spLocks noChangeArrowheads="1"/>
          </p:cNvSpPr>
          <p:nvPr/>
        </p:nvSpPr>
        <p:spPr bwMode="auto">
          <a:xfrm>
            <a:off x="1071563" y="381000"/>
            <a:ext cx="6929437"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800" b="1"/>
              <a:t>7.3. STATE - SPACE MOTION CONTROL</a:t>
            </a:r>
            <a:endParaRPr lang="en-GB" sz="2800" b="1"/>
          </a:p>
        </p:txBody>
      </p:sp>
      <p:sp>
        <p:nvSpPr>
          <p:cNvPr id="38915" name="Text Box 3"/>
          <p:cNvSpPr txBox="1">
            <a:spLocks noChangeArrowheads="1"/>
          </p:cNvSpPr>
          <p:nvPr/>
        </p:nvSpPr>
        <p:spPr bwMode="auto">
          <a:xfrm>
            <a:off x="441325" y="1219200"/>
            <a:ext cx="8321675"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sz="2000"/>
              <a:t>In such systems there is a separation of position tracking commands from those related to perturbation rejection. To yield zero position tracking errors a positive torque reaction is used. That does not affect the stability to perturbations but poses problems to torque dynamics and estimation precision (figure 7.7).</a:t>
            </a:r>
            <a:endParaRPr lang="en-GB" sz="2000"/>
          </a:p>
        </p:txBody>
      </p:sp>
      <p:graphicFrame>
        <p:nvGraphicFramePr>
          <p:cNvPr id="38916" name="Object 4"/>
          <p:cNvGraphicFramePr>
            <a:graphicFrameLocks noChangeAspect="1"/>
          </p:cNvGraphicFramePr>
          <p:nvPr/>
        </p:nvGraphicFramePr>
        <p:xfrm>
          <a:off x="3200400" y="3124200"/>
          <a:ext cx="2289175" cy="685800"/>
        </p:xfrm>
        <a:graphic>
          <a:graphicData uri="http://schemas.openxmlformats.org/presentationml/2006/ole">
            <mc:AlternateContent xmlns:mc="http://schemas.openxmlformats.org/markup-compatibility/2006">
              <mc:Choice xmlns:v="urn:schemas-microsoft-com:vml" Requires="v">
                <p:oleObj spid="_x0000_s38921" name="Equation" r:id="rId4" imgW="1307880" imgH="393480" progId="Equation.3">
                  <p:embed/>
                </p:oleObj>
              </mc:Choice>
              <mc:Fallback>
                <p:oleObj name="Equation" r:id="rId4" imgW="1307880" imgH="39348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00400" y="3124200"/>
                        <a:ext cx="2289175"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8917" name="Text Box 5"/>
          <p:cNvSpPr txBox="1">
            <a:spLocks noChangeArrowheads="1"/>
          </p:cNvSpPr>
          <p:nvPr/>
        </p:nvSpPr>
        <p:spPr bwMode="auto">
          <a:xfrm>
            <a:off x="7966075" y="3108325"/>
            <a:ext cx="7969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2000"/>
              <a:t>(7.40)</a:t>
            </a:r>
          </a:p>
        </p:txBody>
      </p:sp>
    </p:spTree>
  </p:cSld>
  <p:clrMapOvr>
    <a:masterClrMapping/>
  </p:clrMapOvr>
  <p:transition>
    <p:pull dir="l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GB"/>
              <a:t>Electric Drives</a:t>
            </a:r>
          </a:p>
        </p:txBody>
      </p:sp>
      <p:sp>
        <p:nvSpPr>
          <p:cNvPr id="6" name="Slide Number Placeholder 3"/>
          <p:cNvSpPr>
            <a:spLocks noGrp="1"/>
          </p:cNvSpPr>
          <p:nvPr>
            <p:ph type="sldNum" sz="quarter" idx="12"/>
          </p:nvPr>
        </p:nvSpPr>
        <p:spPr/>
        <p:txBody>
          <a:bodyPr/>
          <a:lstStyle/>
          <a:p>
            <a:fld id="{B6F57109-5291-4497-BE83-DCD804CA131A}" type="slidenum">
              <a:rPr lang="en-GB"/>
              <a:pPr/>
              <a:t>19</a:t>
            </a:fld>
            <a:endParaRPr lang="en-GB"/>
          </a:p>
        </p:txBody>
      </p:sp>
      <p:graphicFrame>
        <p:nvGraphicFramePr>
          <p:cNvPr id="39938" name="Object 2"/>
          <p:cNvGraphicFramePr>
            <a:graphicFrameLocks noChangeAspect="1"/>
          </p:cNvGraphicFramePr>
          <p:nvPr/>
        </p:nvGraphicFramePr>
        <p:xfrm>
          <a:off x="990600" y="381000"/>
          <a:ext cx="7229475" cy="4841875"/>
        </p:xfrm>
        <a:graphic>
          <a:graphicData uri="http://schemas.openxmlformats.org/presentationml/2006/ole">
            <mc:AlternateContent xmlns:mc="http://schemas.openxmlformats.org/markup-compatibility/2006">
              <mc:Choice xmlns:v="urn:schemas-microsoft-com:vml" Requires="v">
                <p:oleObj spid="_x0000_s39942" name="CorelDRAW!" r:id="rId4" imgW="4410000" imgH="2953440" progId="CDraw5">
                  <p:embed/>
                </p:oleObj>
              </mc:Choice>
              <mc:Fallback>
                <p:oleObj name="CorelDRAW!" r:id="rId4" imgW="4410000" imgH="2953440" progId="CDraw5">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0600" y="381000"/>
                        <a:ext cx="7229475" cy="4841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9939" name="Text Box 3"/>
          <p:cNvSpPr txBox="1">
            <a:spLocks noChangeArrowheads="1"/>
          </p:cNvSpPr>
          <p:nvPr/>
        </p:nvSpPr>
        <p:spPr bwMode="auto">
          <a:xfrm>
            <a:off x="1219200" y="5394325"/>
            <a:ext cx="68786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2000"/>
              <a:t>Figure 7.7. State space position controller with zero tracking error</a:t>
            </a:r>
          </a:p>
        </p:txBody>
      </p:sp>
    </p:spTree>
  </p:cSld>
  <p:clrMapOvr>
    <a:masterClrMapping/>
  </p:clrMapOvr>
  <p:transition>
    <p:pull dir="l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GB"/>
              <a:t>Electric Drives</a:t>
            </a:r>
          </a:p>
        </p:txBody>
      </p:sp>
      <p:sp>
        <p:nvSpPr>
          <p:cNvPr id="6" name="Slide Number Placeholder 3"/>
          <p:cNvSpPr>
            <a:spLocks noGrp="1"/>
          </p:cNvSpPr>
          <p:nvPr>
            <p:ph type="sldNum" sz="quarter" idx="12"/>
          </p:nvPr>
        </p:nvSpPr>
        <p:spPr/>
        <p:txBody>
          <a:bodyPr/>
          <a:lstStyle/>
          <a:p>
            <a:fld id="{CBEA909A-BDF3-4D46-9779-BF5DD663BDF9}" type="slidenum">
              <a:rPr lang="en-GB"/>
              <a:pPr/>
              <a:t>2</a:t>
            </a:fld>
            <a:endParaRPr lang="en-GB"/>
          </a:p>
        </p:txBody>
      </p:sp>
      <p:sp>
        <p:nvSpPr>
          <p:cNvPr id="3074" name="Text Box 2"/>
          <p:cNvSpPr txBox="1">
            <a:spLocks noChangeArrowheads="1"/>
          </p:cNvSpPr>
          <p:nvPr/>
        </p:nvSpPr>
        <p:spPr bwMode="auto">
          <a:xfrm>
            <a:off x="685800" y="457200"/>
            <a:ext cx="7788275" cy="173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3200" b="1">
                <a:solidFill>
                  <a:srgbClr val="FF0000"/>
                </a:solidFill>
              </a:rPr>
              <a:t>7. CLOSED LOOP MOTION CONTROL IN ELECTRIC DRIVES</a:t>
            </a:r>
          </a:p>
          <a:p>
            <a:pPr algn="ctr"/>
            <a:endParaRPr lang="en-US" sz="1600" b="1">
              <a:solidFill>
                <a:srgbClr val="FF0000"/>
              </a:solidFill>
            </a:endParaRPr>
          </a:p>
          <a:p>
            <a:pPr algn="ctr"/>
            <a:r>
              <a:rPr lang="en-GB" sz="2800" b="1"/>
              <a:t>7.1. INTRODUCTION</a:t>
            </a:r>
            <a:endParaRPr lang="en-GB" b="1"/>
          </a:p>
        </p:txBody>
      </p:sp>
      <p:sp>
        <p:nvSpPr>
          <p:cNvPr id="3075" name="Text Box 3"/>
          <p:cNvSpPr txBox="1">
            <a:spLocks noChangeArrowheads="1"/>
          </p:cNvSpPr>
          <p:nvPr/>
        </p:nvSpPr>
        <p:spPr bwMode="auto">
          <a:xfrm>
            <a:off x="517525" y="2574925"/>
            <a:ext cx="8245475" cy="3444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sz="2000"/>
              <a:t>	By motion control we mean torque, speed or position control. Motion control systems are characterized by precision, response quickness and immunity to parameter detuning, torque and inertia perturbations and energy conversion rates. Motion control through electric motors and power electronic converters (P.E.Cs) may be approached by the theory and practice of linear and nonlinear, continuous or discrete control systems.</a:t>
            </a:r>
          </a:p>
          <a:p>
            <a:pPr algn="just"/>
            <a:r>
              <a:rPr lang="en-US" sz="2000"/>
              <a:t>. PM d.c. - brush motors are characterized by a low electrical time constant </a:t>
            </a:r>
            <a:r>
              <a:rPr lang="en-US" sz="2000">
                <a:latin typeface="Symbol" pitchFamily="18" charset="2"/>
              </a:rPr>
              <a:t>t</a:t>
            </a:r>
            <a:r>
              <a:rPr lang="en-US" sz="2000" baseline="-25000"/>
              <a:t>e</a:t>
            </a:r>
            <a:r>
              <a:rPr lang="en-US" sz="2000"/>
              <a:t> = L / R of a few miliseconds or less. The armature (torque) current is fully decoupled from the PM field because of the orthogonality of the armature and PM fields, both at standstill and for any rotor speed.</a:t>
            </a:r>
          </a:p>
          <a:p>
            <a:pPr algn="just"/>
            <a:endParaRPr lang="en-GB" sz="2000"/>
          </a:p>
        </p:txBody>
      </p:sp>
      <mc:AlternateContent xmlns:mc="http://schemas.openxmlformats.org/markup-compatibility/2006">
        <mc:Choice xmlns:p14="http://schemas.microsoft.com/office/powerpoint/2010/main" Requires="p14">
          <p:contentPart p14:bwMode="auto" r:id="rId3">
            <p14:nvContentPartPr>
              <p14:cNvPr id="2" name="Ink 1"/>
              <p14:cNvContentPartPr/>
              <p14:nvPr/>
            </p14:nvContentPartPr>
            <p14:xfrm>
              <a:off x="4534560" y="2734560"/>
              <a:ext cx="3318120" cy="94680"/>
            </p14:xfrm>
          </p:contentPart>
        </mc:Choice>
        <mc:Fallback>
          <p:pic>
            <p:nvPicPr>
              <p:cNvPr id="2" name="Ink 1"/>
              <p:cNvPicPr/>
              <p:nvPr/>
            </p:nvPicPr>
            <p:blipFill>
              <a:blip r:embed="rId4"/>
              <a:stretch>
                <a:fillRect/>
              </a:stretch>
            </p:blipFill>
            <p:spPr>
              <a:xfrm>
                <a:off x="4518720" y="2671200"/>
                <a:ext cx="3349800" cy="22176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3" name="Ink 2"/>
              <p14:cNvContentPartPr/>
              <p14:nvPr/>
            </p14:nvContentPartPr>
            <p14:xfrm>
              <a:off x="8323920" y="4654800"/>
              <a:ext cx="471600" cy="9000"/>
            </p14:xfrm>
          </p:contentPart>
        </mc:Choice>
        <mc:Fallback>
          <p:pic>
            <p:nvPicPr>
              <p:cNvPr id="3" name="Ink 2"/>
              <p:cNvPicPr/>
              <p:nvPr/>
            </p:nvPicPr>
            <p:blipFill>
              <a:blip r:embed="rId6"/>
              <a:stretch>
                <a:fillRect/>
              </a:stretch>
            </p:blipFill>
            <p:spPr>
              <a:xfrm>
                <a:off x="8307720" y="4591440"/>
                <a:ext cx="503640" cy="13572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7" name="Ink 6"/>
              <p14:cNvContentPartPr/>
              <p14:nvPr/>
            </p14:nvContentPartPr>
            <p14:xfrm>
              <a:off x="651240" y="4860720"/>
              <a:ext cx="900720" cy="102960"/>
            </p14:xfrm>
          </p:contentPart>
        </mc:Choice>
        <mc:Fallback>
          <p:pic>
            <p:nvPicPr>
              <p:cNvPr id="7" name="Ink 6"/>
              <p:cNvPicPr/>
              <p:nvPr/>
            </p:nvPicPr>
            <p:blipFill>
              <a:blip r:embed="rId8"/>
              <a:stretch>
                <a:fillRect/>
              </a:stretch>
            </p:blipFill>
            <p:spPr>
              <a:xfrm>
                <a:off x="635400" y="4797000"/>
                <a:ext cx="932400" cy="230400"/>
              </a:xfrm>
              <a:prstGeom prst="rect">
                <a:avLst/>
              </a:prstGeom>
            </p:spPr>
          </p:pic>
        </mc:Fallback>
      </mc:AlternateContent>
    </p:spTree>
  </p:cSld>
  <p:clrMapOvr>
    <a:masterClrMapping/>
  </p:clrMapOvr>
  <p:transition>
    <p:pull dir="l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GB"/>
              <a:t>Electric Drives</a:t>
            </a:r>
          </a:p>
        </p:txBody>
      </p:sp>
      <p:sp>
        <p:nvSpPr>
          <p:cNvPr id="6" name="Slide Number Placeholder 3"/>
          <p:cNvSpPr>
            <a:spLocks noGrp="1"/>
          </p:cNvSpPr>
          <p:nvPr>
            <p:ph type="sldNum" sz="quarter" idx="12"/>
          </p:nvPr>
        </p:nvSpPr>
        <p:spPr/>
        <p:txBody>
          <a:bodyPr/>
          <a:lstStyle/>
          <a:p>
            <a:fld id="{0FD4FF22-8E5E-42AF-9E04-FC035AA63D1A}" type="slidenum">
              <a:rPr lang="en-GB"/>
              <a:pPr/>
              <a:t>20</a:t>
            </a:fld>
            <a:endParaRPr lang="en-GB"/>
          </a:p>
        </p:txBody>
      </p:sp>
      <p:graphicFrame>
        <p:nvGraphicFramePr>
          <p:cNvPr id="40962" name="Object 2"/>
          <p:cNvGraphicFramePr>
            <a:graphicFrameLocks noChangeAspect="1"/>
          </p:cNvGraphicFramePr>
          <p:nvPr/>
        </p:nvGraphicFramePr>
        <p:xfrm>
          <a:off x="1119188" y="1203325"/>
          <a:ext cx="6958012" cy="2513013"/>
        </p:xfrm>
        <a:graphic>
          <a:graphicData uri="http://schemas.openxmlformats.org/presentationml/2006/ole">
            <mc:AlternateContent xmlns:mc="http://schemas.openxmlformats.org/markup-compatibility/2006">
              <mc:Choice xmlns:v="urn:schemas-microsoft-com:vml" Requires="v">
                <p:oleObj spid="_x0000_s40966" name="CorelDRAW!" r:id="rId4" imgW="5966280" imgH="2156040" progId="CDraw5">
                  <p:embed/>
                </p:oleObj>
              </mc:Choice>
              <mc:Fallback>
                <p:oleObj name="CorelDRAW!" r:id="rId4" imgW="5966280" imgH="2156040" progId="CDraw5">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9188" y="1203325"/>
                        <a:ext cx="6958012" cy="2513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0963" name="Text Box 3"/>
          <p:cNvSpPr txBox="1">
            <a:spLocks noChangeArrowheads="1"/>
          </p:cNvSpPr>
          <p:nvPr/>
        </p:nvSpPr>
        <p:spPr bwMode="auto">
          <a:xfrm>
            <a:off x="2819400" y="4022725"/>
            <a:ext cx="40243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a:t>Figure 7.8. Zero delay speed observer</a:t>
            </a:r>
            <a:endParaRPr lang="en-GB" sz="2000"/>
          </a:p>
        </p:txBody>
      </p:sp>
    </p:spTree>
  </p:cSld>
  <p:clrMapOvr>
    <a:masterClrMapping/>
  </p:clrMapOvr>
  <p:transition>
    <p:pull dir="l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GB"/>
              <a:t>Electric Drives</a:t>
            </a:r>
          </a:p>
        </p:txBody>
      </p:sp>
      <p:sp>
        <p:nvSpPr>
          <p:cNvPr id="6" name="Slide Number Placeholder 3"/>
          <p:cNvSpPr>
            <a:spLocks noGrp="1"/>
          </p:cNvSpPr>
          <p:nvPr>
            <p:ph type="sldNum" sz="quarter" idx="12"/>
          </p:nvPr>
        </p:nvSpPr>
        <p:spPr/>
        <p:txBody>
          <a:bodyPr/>
          <a:lstStyle/>
          <a:p>
            <a:fld id="{7480A7B4-DE84-4A54-9F30-E098605F3B07}" type="slidenum">
              <a:rPr lang="en-GB"/>
              <a:pPr/>
              <a:t>21</a:t>
            </a:fld>
            <a:endParaRPr lang="en-GB"/>
          </a:p>
        </p:txBody>
      </p:sp>
      <p:graphicFrame>
        <p:nvGraphicFramePr>
          <p:cNvPr id="41986" name="Object 2"/>
          <p:cNvGraphicFramePr>
            <a:graphicFrameLocks noChangeAspect="1"/>
          </p:cNvGraphicFramePr>
          <p:nvPr/>
        </p:nvGraphicFramePr>
        <p:xfrm>
          <a:off x="685800" y="609600"/>
          <a:ext cx="8001000" cy="4411663"/>
        </p:xfrm>
        <a:graphic>
          <a:graphicData uri="http://schemas.openxmlformats.org/presentationml/2006/ole">
            <mc:AlternateContent xmlns:mc="http://schemas.openxmlformats.org/markup-compatibility/2006">
              <mc:Choice xmlns:v="urn:schemas-microsoft-com:vml" Requires="v">
                <p:oleObj spid="_x0000_s41990" name="CorelDRAW!" r:id="rId4" imgW="5959800" imgH="3285360" progId="CDraw5">
                  <p:embed/>
                </p:oleObj>
              </mc:Choice>
              <mc:Fallback>
                <p:oleObj name="CorelDRAW!" r:id="rId4" imgW="5959800" imgH="3285360" progId="CDraw5">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 y="609600"/>
                        <a:ext cx="8001000" cy="4411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1987" name="Text Box 3"/>
          <p:cNvSpPr txBox="1">
            <a:spLocks noChangeArrowheads="1"/>
          </p:cNvSpPr>
          <p:nvPr/>
        </p:nvSpPr>
        <p:spPr bwMode="auto">
          <a:xfrm>
            <a:off x="669925" y="5257800"/>
            <a:ext cx="80168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2000"/>
              <a:t>Figure 7.9. Position controller with observers and loops for speed and acceleration and reference torque feedforward signal</a:t>
            </a:r>
          </a:p>
        </p:txBody>
      </p:sp>
    </p:spTree>
  </p:cSld>
  <p:clrMapOvr>
    <a:masterClrMapping/>
  </p:clrMapOvr>
  <p:transition>
    <p:pull dir="l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2"/>
          <p:cNvSpPr>
            <a:spLocks noGrp="1"/>
          </p:cNvSpPr>
          <p:nvPr>
            <p:ph type="ftr" sz="quarter" idx="11"/>
          </p:nvPr>
        </p:nvSpPr>
        <p:spPr/>
        <p:txBody>
          <a:bodyPr/>
          <a:lstStyle/>
          <a:p>
            <a:r>
              <a:rPr lang="en-GB"/>
              <a:t>Electric Drives</a:t>
            </a:r>
          </a:p>
        </p:txBody>
      </p:sp>
      <p:sp>
        <p:nvSpPr>
          <p:cNvPr id="10" name="Slide Number Placeholder 3"/>
          <p:cNvSpPr>
            <a:spLocks noGrp="1"/>
          </p:cNvSpPr>
          <p:nvPr>
            <p:ph type="sldNum" sz="quarter" idx="12"/>
          </p:nvPr>
        </p:nvSpPr>
        <p:spPr/>
        <p:txBody>
          <a:bodyPr/>
          <a:lstStyle/>
          <a:p>
            <a:fld id="{6A54C55B-8883-42BF-BA6B-6E47CD91B617}" type="slidenum">
              <a:rPr lang="en-GB"/>
              <a:pPr/>
              <a:t>3</a:t>
            </a:fld>
            <a:endParaRPr lang="en-GB"/>
          </a:p>
        </p:txBody>
      </p:sp>
      <p:sp>
        <p:nvSpPr>
          <p:cNvPr id="4098" name="Text Box 2"/>
          <p:cNvSpPr txBox="1">
            <a:spLocks noChangeArrowheads="1"/>
          </p:cNvSpPr>
          <p:nvPr/>
        </p:nvSpPr>
        <p:spPr bwMode="auto">
          <a:xfrm>
            <a:off x="457200" y="381000"/>
            <a:ext cx="8229600" cy="192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sz="2000"/>
              <a:t>	As shown in later chapters, vector control of a.c. motors does also decoupled flux and torque control if the orientation of the flux linkage is kept constant. Consequently vector controlled a.c. motors are similar to d.c. brush motors and thus the application of various motion control systems to the d.c. motor holds notable generality while also eliminates the necessity of a separate chapter on closed loop control of brushless motors.</a:t>
            </a:r>
            <a:endParaRPr lang="en-GB" sz="2000"/>
          </a:p>
        </p:txBody>
      </p:sp>
      <p:sp>
        <p:nvSpPr>
          <p:cNvPr id="4099" name="Text Box 3"/>
          <p:cNvSpPr txBox="1">
            <a:spLocks noChangeArrowheads="1"/>
          </p:cNvSpPr>
          <p:nvPr/>
        </p:nvSpPr>
        <p:spPr bwMode="auto">
          <a:xfrm>
            <a:off x="884238" y="2376488"/>
            <a:ext cx="7116762"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2800" b="1"/>
              <a:t>7.2. THE CASCADED MOTION CONTROL</a:t>
            </a:r>
          </a:p>
        </p:txBody>
      </p:sp>
      <p:sp>
        <p:nvSpPr>
          <p:cNvPr id="4100" name="Text Box 4"/>
          <p:cNvSpPr txBox="1">
            <a:spLocks noChangeArrowheads="1"/>
          </p:cNvSpPr>
          <p:nvPr/>
        </p:nvSpPr>
        <p:spPr bwMode="auto">
          <a:xfrm>
            <a:off x="457200" y="2986088"/>
            <a:ext cx="8458200" cy="793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sz="2000"/>
              <a:t>The PM d.c. - brush motor equations are:</a:t>
            </a:r>
          </a:p>
          <a:p>
            <a:pPr>
              <a:lnSpc>
                <a:spcPct val="130000"/>
              </a:lnSpc>
            </a:pPr>
            <a:r>
              <a:rPr lang="en-US" sz="2000"/>
              <a:t>								(7.1)</a:t>
            </a:r>
            <a:endParaRPr lang="en-GB" sz="2000"/>
          </a:p>
        </p:txBody>
      </p:sp>
      <p:graphicFrame>
        <p:nvGraphicFramePr>
          <p:cNvPr id="4101" name="Object 5"/>
          <p:cNvGraphicFramePr>
            <a:graphicFrameLocks noChangeAspect="1"/>
          </p:cNvGraphicFramePr>
          <p:nvPr/>
        </p:nvGraphicFramePr>
        <p:xfrm>
          <a:off x="3276600" y="3352800"/>
          <a:ext cx="2403475" cy="687388"/>
        </p:xfrm>
        <a:graphic>
          <a:graphicData uri="http://schemas.openxmlformats.org/presentationml/2006/ole">
            <mc:AlternateContent xmlns:mc="http://schemas.openxmlformats.org/markup-compatibility/2006">
              <mc:Choice xmlns:v="urn:schemas-microsoft-com:vml" Requires="v">
                <p:oleObj spid="_x0000_s4108" name="Equation" r:id="rId4" imgW="1371600" imgH="393480" progId="Equation.3">
                  <p:embed/>
                </p:oleObj>
              </mc:Choice>
              <mc:Fallback>
                <p:oleObj name="Equation" r:id="rId4" imgW="1371600" imgH="393480"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76600" y="3352800"/>
                        <a:ext cx="2403475" cy="687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102" name="Object 6"/>
          <p:cNvGraphicFramePr>
            <a:graphicFrameLocks noChangeAspect="1"/>
          </p:cNvGraphicFramePr>
          <p:nvPr/>
        </p:nvGraphicFramePr>
        <p:xfrm>
          <a:off x="596900" y="4114800"/>
          <a:ext cx="7785100" cy="1671638"/>
        </p:xfrm>
        <a:graphic>
          <a:graphicData uri="http://schemas.openxmlformats.org/presentationml/2006/ole">
            <mc:AlternateContent xmlns:mc="http://schemas.openxmlformats.org/markup-compatibility/2006">
              <mc:Choice xmlns:v="urn:schemas-microsoft-com:vml" Requires="v">
                <p:oleObj spid="_x0000_s4109" name="CorelDRAW!" r:id="rId6" imgW="6107040" imgH="1311120" progId="CDraw5">
                  <p:embed/>
                </p:oleObj>
              </mc:Choice>
              <mc:Fallback>
                <p:oleObj name="CorelDRAW!" r:id="rId6" imgW="6107040" imgH="1311120" progId="CDraw5">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96900" y="4114800"/>
                        <a:ext cx="7785100" cy="1671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103" name="Text Box 7"/>
          <p:cNvSpPr txBox="1">
            <a:spLocks noChangeArrowheads="1"/>
          </p:cNvSpPr>
          <p:nvPr/>
        </p:nvSpPr>
        <p:spPr bwMode="auto">
          <a:xfrm>
            <a:off x="2133600" y="5881688"/>
            <a:ext cx="46704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2000"/>
              <a:t>Figure 7.1. Typical cascaded motion control</a:t>
            </a:r>
          </a:p>
        </p:txBody>
      </p:sp>
      <mc:AlternateContent xmlns:mc="http://schemas.openxmlformats.org/markup-compatibility/2006">
        <mc:Choice xmlns:p14="http://schemas.microsoft.com/office/powerpoint/2010/main" Requires="p14">
          <p:contentPart p14:bwMode="auto" r:id="rId8">
            <p14:nvContentPartPr>
              <p14:cNvPr id="2" name="Ink 1"/>
              <p14:cNvContentPartPr/>
              <p14:nvPr/>
            </p14:nvContentPartPr>
            <p14:xfrm>
              <a:off x="4500360" y="565920"/>
              <a:ext cx="3060720" cy="34560"/>
            </p14:xfrm>
          </p:contentPart>
        </mc:Choice>
        <mc:Fallback>
          <p:pic>
            <p:nvPicPr>
              <p:cNvPr id="2" name="Ink 1"/>
              <p:cNvPicPr/>
              <p:nvPr/>
            </p:nvPicPr>
            <p:blipFill>
              <a:blip r:embed="rId9"/>
              <a:stretch>
                <a:fillRect/>
              </a:stretch>
            </p:blipFill>
            <p:spPr>
              <a:xfrm>
                <a:off x="4484520" y="502200"/>
                <a:ext cx="3092400" cy="16164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3" name="Ink 2"/>
              <p14:cNvContentPartPr/>
              <p14:nvPr/>
            </p14:nvContentPartPr>
            <p14:xfrm>
              <a:off x="8220960" y="582840"/>
              <a:ext cx="360360" cy="26280"/>
            </p14:xfrm>
          </p:contentPart>
        </mc:Choice>
        <mc:Fallback>
          <p:pic>
            <p:nvPicPr>
              <p:cNvPr id="3" name="Ink 2"/>
              <p:cNvPicPr/>
              <p:nvPr/>
            </p:nvPicPr>
            <p:blipFill>
              <a:blip r:embed="rId11"/>
              <a:stretch>
                <a:fillRect/>
              </a:stretch>
            </p:blipFill>
            <p:spPr>
              <a:xfrm>
                <a:off x="8205120" y="519480"/>
                <a:ext cx="392040" cy="15300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4" name="Ink 3"/>
              <p14:cNvContentPartPr/>
              <p14:nvPr/>
            </p14:nvContentPartPr>
            <p14:xfrm>
              <a:off x="556920" y="848520"/>
              <a:ext cx="2700720" cy="69120"/>
            </p14:xfrm>
          </p:contentPart>
        </mc:Choice>
        <mc:Fallback>
          <p:pic>
            <p:nvPicPr>
              <p:cNvPr id="4" name="Ink 3"/>
              <p:cNvPicPr/>
              <p:nvPr/>
            </p:nvPicPr>
            <p:blipFill>
              <a:blip r:embed="rId13"/>
              <a:stretch>
                <a:fillRect/>
              </a:stretch>
            </p:blipFill>
            <p:spPr>
              <a:xfrm>
                <a:off x="541080" y="785160"/>
                <a:ext cx="2732400" cy="19584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5" name="Ink 4"/>
              <p14:cNvContentPartPr/>
              <p14:nvPr/>
            </p14:nvContentPartPr>
            <p14:xfrm>
              <a:off x="6206400" y="5263560"/>
              <a:ext cx="523080" cy="17280"/>
            </p14:xfrm>
          </p:contentPart>
        </mc:Choice>
        <mc:Fallback>
          <p:pic>
            <p:nvPicPr>
              <p:cNvPr id="5" name="Ink 4"/>
              <p:cNvPicPr/>
              <p:nvPr/>
            </p:nvPicPr>
            <p:blipFill>
              <a:blip r:embed="rId15"/>
              <a:stretch>
                <a:fillRect/>
              </a:stretch>
            </p:blipFill>
            <p:spPr>
              <a:xfrm>
                <a:off x="6190560" y="5199840"/>
                <a:ext cx="555120" cy="14472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6" name="Ink 5"/>
              <p14:cNvContentPartPr/>
              <p14:nvPr/>
            </p14:nvContentPartPr>
            <p14:xfrm>
              <a:off x="625680" y="4500720"/>
              <a:ext cx="214560" cy="8640"/>
            </p14:xfrm>
          </p:contentPart>
        </mc:Choice>
        <mc:Fallback>
          <p:pic>
            <p:nvPicPr>
              <p:cNvPr id="6" name="Ink 5"/>
              <p:cNvPicPr/>
              <p:nvPr/>
            </p:nvPicPr>
            <p:blipFill>
              <a:blip r:embed="rId17"/>
              <a:stretch>
                <a:fillRect/>
              </a:stretch>
            </p:blipFill>
            <p:spPr>
              <a:xfrm>
                <a:off x="609840" y="4437000"/>
                <a:ext cx="246240" cy="13608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7" name="Ink 6"/>
              <p14:cNvContentPartPr/>
              <p14:nvPr/>
            </p14:nvContentPartPr>
            <p14:xfrm>
              <a:off x="8178120" y="4989240"/>
              <a:ext cx="180360" cy="9000"/>
            </p14:xfrm>
          </p:contentPart>
        </mc:Choice>
        <mc:Fallback>
          <p:pic>
            <p:nvPicPr>
              <p:cNvPr id="7" name="Ink 6"/>
              <p:cNvPicPr/>
              <p:nvPr/>
            </p:nvPicPr>
            <p:blipFill>
              <a:blip r:embed="rId19"/>
              <a:stretch>
                <a:fillRect/>
              </a:stretch>
            </p:blipFill>
            <p:spPr>
              <a:xfrm>
                <a:off x="8162280" y="4925520"/>
                <a:ext cx="212040" cy="136080"/>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11" name="Ink 10"/>
              <p14:cNvContentPartPr/>
              <p14:nvPr/>
            </p14:nvContentPartPr>
            <p14:xfrm>
              <a:off x="1620000" y="4689000"/>
              <a:ext cx="111960" cy="360"/>
            </p14:xfrm>
          </p:contentPart>
        </mc:Choice>
        <mc:Fallback>
          <p:pic>
            <p:nvPicPr>
              <p:cNvPr id="11" name="Ink 10"/>
              <p:cNvPicPr/>
              <p:nvPr/>
            </p:nvPicPr>
            <p:blipFill>
              <a:blip r:embed="rId21"/>
              <a:stretch>
                <a:fillRect/>
              </a:stretch>
            </p:blipFill>
            <p:spPr>
              <a:xfrm>
                <a:off x="1604160" y="4625640"/>
                <a:ext cx="143640" cy="127440"/>
              </a:xfrm>
              <a:prstGeom prst="rect">
                <a:avLst/>
              </a:prstGeom>
            </p:spPr>
          </p:pic>
        </mc:Fallback>
      </mc:AlternateContent>
      <mc:AlternateContent xmlns:mc="http://schemas.openxmlformats.org/markup-compatibility/2006">
        <mc:Choice xmlns:p14="http://schemas.microsoft.com/office/powerpoint/2010/main" Requires="p14">
          <p:contentPart p14:bwMode="auto" r:id="rId22">
            <p14:nvContentPartPr>
              <p14:cNvPr id="12" name="Ink 11"/>
              <p14:cNvContentPartPr/>
              <p14:nvPr/>
            </p14:nvContentPartPr>
            <p14:xfrm>
              <a:off x="1774440" y="4320360"/>
              <a:ext cx="274680" cy="360"/>
            </p14:xfrm>
          </p:contentPart>
        </mc:Choice>
        <mc:Fallback>
          <p:pic>
            <p:nvPicPr>
              <p:cNvPr id="12" name="Ink 11"/>
              <p:cNvPicPr/>
              <p:nvPr/>
            </p:nvPicPr>
            <p:blipFill>
              <a:blip r:embed="rId23"/>
              <a:stretch>
                <a:fillRect/>
              </a:stretch>
            </p:blipFill>
            <p:spPr>
              <a:xfrm>
                <a:off x="1758600" y="4257000"/>
                <a:ext cx="306360" cy="127440"/>
              </a:xfrm>
              <a:prstGeom prst="rect">
                <a:avLst/>
              </a:prstGeom>
            </p:spPr>
          </p:pic>
        </mc:Fallback>
      </mc:AlternateContent>
      <mc:AlternateContent xmlns:mc="http://schemas.openxmlformats.org/markup-compatibility/2006">
        <mc:Choice xmlns:p14="http://schemas.microsoft.com/office/powerpoint/2010/main" Requires="p14">
          <p:contentPart p14:bwMode="auto" r:id="rId24">
            <p14:nvContentPartPr>
              <p14:cNvPr id="13" name="Ink 12"/>
              <p14:cNvContentPartPr/>
              <p14:nvPr/>
            </p14:nvContentPartPr>
            <p14:xfrm>
              <a:off x="7835040" y="4749120"/>
              <a:ext cx="317520" cy="360"/>
            </p14:xfrm>
          </p:contentPart>
        </mc:Choice>
        <mc:Fallback>
          <p:pic>
            <p:nvPicPr>
              <p:cNvPr id="13" name="Ink 12"/>
              <p:cNvPicPr/>
              <p:nvPr/>
            </p:nvPicPr>
            <p:blipFill>
              <a:blip r:embed="rId25"/>
              <a:stretch>
                <a:fillRect/>
              </a:stretch>
            </p:blipFill>
            <p:spPr>
              <a:xfrm>
                <a:off x="7819200" y="4685760"/>
                <a:ext cx="349200" cy="127440"/>
              </a:xfrm>
              <a:prstGeom prst="rect">
                <a:avLst/>
              </a:prstGeom>
            </p:spPr>
          </p:pic>
        </mc:Fallback>
      </mc:AlternateContent>
      <mc:AlternateContent xmlns:mc="http://schemas.openxmlformats.org/markup-compatibility/2006">
        <mc:Choice xmlns:p14="http://schemas.microsoft.com/office/powerpoint/2010/main" Requires="p14">
          <p:contentPart p14:bwMode="auto" r:id="rId26">
            <p14:nvContentPartPr>
              <p14:cNvPr id="14" name="Ink 13"/>
              <p14:cNvContentPartPr/>
              <p14:nvPr/>
            </p14:nvContentPartPr>
            <p14:xfrm>
              <a:off x="2957400" y="4680720"/>
              <a:ext cx="163080" cy="8640"/>
            </p14:xfrm>
          </p:contentPart>
        </mc:Choice>
        <mc:Fallback>
          <p:pic>
            <p:nvPicPr>
              <p:cNvPr id="14" name="Ink 13"/>
              <p:cNvPicPr/>
              <p:nvPr/>
            </p:nvPicPr>
            <p:blipFill>
              <a:blip r:embed="rId27"/>
              <a:stretch>
                <a:fillRect/>
              </a:stretch>
            </p:blipFill>
            <p:spPr>
              <a:xfrm>
                <a:off x="2941560" y="4617000"/>
                <a:ext cx="194760" cy="136080"/>
              </a:xfrm>
              <a:prstGeom prst="rect">
                <a:avLst/>
              </a:prstGeom>
            </p:spPr>
          </p:pic>
        </mc:Fallback>
      </mc:AlternateContent>
      <mc:AlternateContent xmlns:mc="http://schemas.openxmlformats.org/markup-compatibility/2006">
        <mc:Choice xmlns:p14="http://schemas.microsoft.com/office/powerpoint/2010/main" Requires="p14">
          <p:contentPart p14:bwMode="auto" r:id="rId28">
            <p14:nvContentPartPr>
              <p14:cNvPr id="15" name="Ink 14"/>
              <p14:cNvContentPartPr/>
              <p14:nvPr/>
            </p14:nvContentPartPr>
            <p14:xfrm>
              <a:off x="3609000" y="4329000"/>
              <a:ext cx="274680" cy="9000"/>
            </p14:xfrm>
          </p:contentPart>
        </mc:Choice>
        <mc:Fallback>
          <p:pic>
            <p:nvPicPr>
              <p:cNvPr id="15" name="Ink 14"/>
              <p:cNvPicPr/>
              <p:nvPr/>
            </p:nvPicPr>
            <p:blipFill>
              <a:blip r:embed="rId29"/>
              <a:stretch>
                <a:fillRect/>
              </a:stretch>
            </p:blipFill>
            <p:spPr>
              <a:xfrm>
                <a:off x="3593160" y="4265640"/>
                <a:ext cx="306360" cy="136080"/>
              </a:xfrm>
              <a:prstGeom prst="rect">
                <a:avLst/>
              </a:prstGeom>
            </p:spPr>
          </p:pic>
        </mc:Fallback>
      </mc:AlternateContent>
      <mc:AlternateContent xmlns:mc="http://schemas.openxmlformats.org/markup-compatibility/2006">
        <mc:Choice xmlns:p14="http://schemas.microsoft.com/office/powerpoint/2010/main" Requires="p14">
          <p:contentPart p14:bwMode="auto" r:id="rId30">
            <p14:nvContentPartPr>
              <p14:cNvPr id="16" name="Ink 15"/>
              <p14:cNvContentPartPr/>
              <p14:nvPr/>
            </p14:nvContentPartPr>
            <p14:xfrm>
              <a:off x="4200480" y="5194800"/>
              <a:ext cx="223200" cy="26280"/>
            </p14:xfrm>
          </p:contentPart>
        </mc:Choice>
        <mc:Fallback>
          <p:pic>
            <p:nvPicPr>
              <p:cNvPr id="16" name="Ink 15"/>
              <p:cNvPicPr/>
              <p:nvPr/>
            </p:nvPicPr>
            <p:blipFill>
              <a:blip r:embed="rId31"/>
              <a:stretch>
                <a:fillRect/>
              </a:stretch>
            </p:blipFill>
            <p:spPr>
              <a:xfrm>
                <a:off x="4184640" y="5131440"/>
                <a:ext cx="254880" cy="153000"/>
              </a:xfrm>
              <a:prstGeom prst="rect">
                <a:avLst/>
              </a:prstGeom>
            </p:spPr>
          </p:pic>
        </mc:Fallback>
      </mc:AlternateContent>
      <mc:AlternateContent xmlns:mc="http://schemas.openxmlformats.org/markup-compatibility/2006">
        <mc:Choice xmlns:p14="http://schemas.microsoft.com/office/powerpoint/2010/main" Requires="p14">
          <p:contentPart p14:bwMode="auto" r:id="rId32">
            <p14:nvContentPartPr>
              <p14:cNvPr id="17" name="Ink 16"/>
              <p14:cNvContentPartPr/>
              <p14:nvPr/>
            </p14:nvContentPartPr>
            <p14:xfrm>
              <a:off x="5246280" y="4680720"/>
              <a:ext cx="351720" cy="360"/>
            </p14:xfrm>
          </p:contentPart>
        </mc:Choice>
        <mc:Fallback>
          <p:pic>
            <p:nvPicPr>
              <p:cNvPr id="17" name="Ink 16"/>
              <p:cNvPicPr/>
              <p:nvPr/>
            </p:nvPicPr>
            <p:blipFill>
              <a:blip r:embed="rId33"/>
              <a:stretch>
                <a:fillRect/>
              </a:stretch>
            </p:blipFill>
            <p:spPr>
              <a:xfrm>
                <a:off x="5230440" y="4617000"/>
                <a:ext cx="383400" cy="127440"/>
              </a:xfrm>
              <a:prstGeom prst="rect">
                <a:avLst/>
              </a:prstGeom>
            </p:spPr>
          </p:pic>
        </mc:Fallback>
      </mc:AlternateContent>
      <mc:AlternateContent xmlns:mc="http://schemas.openxmlformats.org/markup-compatibility/2006">
        <mc:Choice xmlns:p14="http://schemas.microsoft.com/office/powerpoint/2010/main" Requires="p14">
          <p:contentPart p14:bwMode="auto" r:id="rId34">
            <p14:nvContentPartPr>
              <p14:cNvPr id="18" name="Ink 17"/>
              <p14:cNvContentPartPr/>
              <p14:nvPr/>
            </p14:nvContentPartPr>
            <p14:xfrm>
              <a:off x="5254920" y="4260600"/>
              <a:ext cx="205920" cy="34560"/>
            </p14:xfrm>
          </p:contentPart>
        </mc:Choice>
        <mc:Fallback>
          <p:pic>
            <p:nvPicPr>
              <p:cNvPr id="18" name="Ink 17"/>
              <p:cNvPicPr/>
              <p:nvPr/>
            </p:nvPicPr>
            <p:blipFill>
              <a:blip r:embed="rId35"/>
              <a:stretch>
                <a:fillRect/>
              </a:stretch>
            </p:blipFill>
            <p:spPr>
              <a:xfrm>
                <a:off x="5239080" y="4196880"/>
                <a:ext cx="237600" cy="161640"/>
              </a:xfrm>
              <a:prstGeom prst="rect">
                <a:avLst/>
              </a:prstGeom>
            </p:spPr>
          </p:pic>
        </mc:Fallback>
      </mc:AlternateContent>
      <mc:AlternateContent xmlns:mc="http://schemas.openxmlformats.org/markup-compatibility/2006">
        <mc:Choice xmlns:p14="http://schemas.microsoft.com/office/powerpoint/2010/main" Requires="p14">
          <p:contentPart p14:bwMode="auto" r:id="rId36">
            <p14:nvContentPartPr>
              <p14:cNvPr id="19" name="Ink 18"/>
              <p14:cNvContentPartPr/>
              <p14:nvPr/>
            </p14:nvContentPartPr>
            <p14:xfrm>
              <a:off x="5220360" y="6017760"/>
              <a:ext cx="1535040" cy="111960"/>
            </p14:xfrm>
          </p:contentPart>
        </mc:Choice>
        <mc:Fallback>
          <p:pic>
            <p:nvPicPr>
              <p:cNvPr id="19" name="Ink 18"/>
              <p:cNvPicPr/>
              <p:nvPr/>
            </p:nvPicPr>
            <p:blipFill>
              <a:blip r:embed="rId37"/>
              <a:stretch>
                <a:fillRect/>
              </a:stretch>
            </p:blipFill>
            <p:spPr>
              <a:xfrm>
                <a:off x="5204520" y="5954400"/>
                <a:ext cx="1566720" cy="238680"/>
              </a:xfrm>
              <a:prstGeom prst="rect">
                <a:avLst/>
              </a:prstGeom>
            </p:spPr>
          </p:pic>
        </mc:Fallback>
      </mc:AlternateContent>
    </p:spTree>
  </p:cSld>
  <p:clrMapOvr>
    <a:masterClrMapping/>
  </p:clrMapOvr>
  <p:transition>
    <p:pull dir="l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oter Placeholder 2"/>
          <p:cNvSpPr>
            <a:spLocks noGrp="1"/>
          </p:cNvSpPr>
          <p:nvPr>
            <p:ph type="ftr" sz="quarter" idx="11"/>
          </p:nvPr>
        </p:nvSpPr>
        <p:spPr/>
        <p:txBody>
          <a:bodyPr/>
          <a:lstStyle/>
          <a:p>
            <a:r>
              <a:rPr lang="en-GB"/>
              <a:t>Electric Drives</a:t>
            </a:r>
          </a:p>
        </p:txBody>
      </p:sp>
      <p:sp>
        <p:nvSpPr>
          <p:cNvPr id="12" name="Slide Number Placeholder 3"/>
          <p:cNvSpPr>
            <a:spLocks noGrp="1"/>
          </p:cNvSpPr>
          <p:nvPr>
            <p:ph type="sldNum" sz="quarter" idx="12"/>
          </p:nvPr>
        </p:nvSpPr>
        <p:spPr/>
        <p:txBody>
          <a:bodyPr/>
          <a:lstStyle/>
          <a:p>
            <a:fld id="{9C021DD4-1455-4FCE-A445-3AE4D01C0DD7}" type="slidenum">
              <a:rPr lang="en-GB"/>
              <a:pPr/>
              <a:t>4</a:t>
            </a:fld>
            <a:endParaRPr lang="en-GB"/>
          </a:p>
        </p:txBody>
      </p:sp>
      <p:sp>
        <p:nvSpPr>
          <p:cNvPr id="10242" name="Text Box 2"/>
          <p:cNvSpPr txBox="1">
            <a:spLocks noChangeArrowheads="1"/>
          </p:cNvSpPr>
          <p:nvPr/>
        </p:nvSpPr>
        <p:spPr bwMode="auto">
          <a:xfrm>
            <a:off x="593725" y="682625"/>
            <a:ext cx="8093075" cy="1570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spcBef>
                <a:spcPts val="600"/>
              </a:spcBef>
              <a:spcAft>
                <a:spcPts val="600"/>
              </a:spcAft>
            </a:pPr>
            <a:r>
              <a:rPr lang="en-US" sz="2000"/>
              <a:t>								(7.2)</a:t>
            </a:r>
          </a:p>
          <a:p>
            <a:pPr>
              <a:lnSpc>
                <a:spcPct val="70000"/>
              </a:lnSpc>
              <a:spcBef>
                <a:spcPts val="600"/>
              </a:spcBef>
              <a:spcAft>
                <a:spcPts val="600"/>
              </a:spcAft>
            </a:pPr>
            <a:endParaRPr lang="en-US" sz="2000"/>
          </a:p>
          <a:p>
            <a:pPr algn="just">
              <a:lnSpc>
                <a:spcPct val="30000"/>
              </a:lnSpc>
              <a:spcBef>
                <a:spcPts val="600"/>
              </a:spcBef>
              <a:spcAft>
                <a:spcPts val="600"/>
              </a:spcAft>
            </a:pPr>
            <a:r>
              <a:rPr lang="en-US" sz="2000"/>
              <a:t>								(7.3)</a:t>
            </a:r>
          </a:p>
          <a:p>
            <a:pPr>
              <a:lnSpc>
                <a:spcPct val="70000"/>
              </a:lnSpc>
            </a:pPr>
            <a:endParaRPr lang="en-GB" sz="2000"/>
          </a:p>
          <a:p>
            <a:r>
              <a:rPr lang="en-GB" sz="2000"/>
              <a:t>								(7.4)</a:t>
            </a:r>
          </a:p>
        </p:txBody>
      </p:sp>
      <p:graphicFrame>
        <p:nvGraphicFramePr>
          <p:cNvPr id="10243" name="Object 3"/>
          <p:cNvGraphicFramePr>
            <a:graphicFrameLocks noChangeAspect="1"/>
          </p:cNvGraphicFramePr>
          <p:nvPr/>
        </p:nvGraphicFramePr>
        <p:xfrm>
          <a:off x="3733800" y="439738"/>
          <a:ext cx="1670050" cy="687387"/>
        </p:xfrm>
        <a:graphic>
          <a:graphicData uri="http://schemas.openxmlformats.org/presentationml/2006/ole">
            <mc:AlternateContent xmlns:mc="http://schemas.openxmlformats.org/markup-compatibility/2006">
              <mc:Choice xmlns:v="urn:schemas-microsoft-com:vml" Requires="v">
                <p:oleObj spid="_x0000_s10260" name="Equation" r:id="rId4" imgW="952200" imgH="393480" progId="Equation.3">
                  <p:embed/>
                </p:oleObj>
              </mc:Choice>
              <mc:Fallback>
                <p:oleObj name="Equation" r:id="rId4" imgW="952200" imgH="39348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33800" y="439738"/>
                        <a:ext cx="1670050" cy="687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244" name="Object 4"/>
          <p:cNvGraphicFramePr>
            <a:graphicFrameLocks noChangeAspect="1"/>
          </p:cNvGraphicFramePr>
          <p:nvPr/>
        </p:nvGraphicFramePr>
        <p:xfrm>
          <a:off x="4025900" y="1198563"/>
          <a:ext cx="1003300" cy="688975"/>
        </p:xfrm>
        <a:graphic>
          <a:graphicData uri="http://schemas.openxmlformats.org/presentationml/2006/ole">
            <mc:AlternateContent xmlns:mc="http://schemas.openxmlformats.org/markup-compatibility/2006">
              <mc:Choice xmlns:v="urn:schemas-microsoft-com:vml" Requires="v">
                <p:oleObj spid="_x0000_s10261" name="Equation" r:id="rId6" imgW="571320" imgH="393480" progId="Equation.3">
                  <p:embed/>
                </p:oleObj>
              </mc:Choice>
              <mc:Fallback>
                <p:oleObj name="Equation" r:id="rId6" imgW="571320" imgH="393480" progId="Equation.3">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025900" y="1198563"/>
                        <a:ext cx="10033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245" name="Object 5"/>
          <p:cNvGraphicFramePr>
            <a:graphicFrameLocks noChangeAspect="1"/>
          </p:cNvGraphicFramePr>
          <p:nvPr/>
        </p:nvGraphicFramePr>
        <p:xfrm>
          <a:off x="3946525" y="1887538"/>
          <a:ext cx="1082675" cy="398462"/>
        </p:xfrm>
        <a:graphic>
          <a:graphicData uri="http://schemas.openxmlformats.org/presentationml/2006/ole">
            <mc:AlternateContent xmlns:mc="http://schemas.openxmlformats.org/markup-compatibility/2006">
              <mc:Choice xmlns:v="urn:schemas-microsoft-com:vml" Requires="v">
                <p:oleObj spid="_x0000_s10262" name="Equation" r:id="rId8" imgW="622080" imgH="228600" progId="Equation.3">
                  <p:embed/>
                </p:oleObj>
              </mc:Choice>
              <mc:Fallback>
                <p:oleObj name="Equation" r:id="rId8" imgW="622080" imgH="228600" progId="Equation.3">
                  <p:embed/>
                  <p:pic>
                    <p:nvPicPr>
                      <p:cNvPr id="0"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946525" y="1887538"/>
                        <a:ext cx="1082675" cy="398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46" name="Text Box 6"/>
          <p:cNvSpPr txBox="1">
            <a:spLocks noChangeArrowheads="1"/>
          </p:cNvSpPr>
          <p:nvPr/>
        </p:nvSpPr>
        <p:spPr bwMode="auto">
          <a:xfrm>
            <a:off x="381000" y="2528888"/>
            <a:ext cx="25542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2000" b="1"/>
              <a:t>7.2.1. The torque loop</a:t>
            </a:r>
          </a:p>
        </p:txBody>
      </p:sp>
      <p:sp>
        <p:nvSpPr>
          <p:cNvPr id="10247" name="Text Box 7"/>
          <p:cNvSpPr txBox="1">
            <a:spLocks noChangeArrowheads="1"/>
          </p:cNvSpPr>
          <p:nvPr/>
        </p:nvSpPr>
        <p:spPr bwMode="auto">
          <a:xfrm>
            <a:off x="457200" y="2971800"/>
            <a:ext cx="8305800" cy="222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sz="2000"/>
              <a:t>	For constant (or zero) load torque the PM d.c. brush motor current / voltage transfer function, from (7.1) - (7.4), becomes:</a:t>
            </a:r>
          </a:p>
          <a:p>
            <a:pPr algn="just">
              <a:spcBef>
                <a:spcPts val="600"/>
              </a:spcBef>
              <a:spcAft>
                <a:spcPts val="600"/>
              </a:spcAft>
            </a:pPr>
            <a:endParaRPr lang="en-US" sz="2000"/>
          </a:p>
          <a:p>
            <a:pPr algn="just">
              <a:spcBef>
                <a:spcPts val="600"/>
              </a:spcBef>
              <a:spcAft>
                <a:spcPts val="600"/>
              </a:spcAft>
            </a:pPr>
            <a:r>
              <a:rPr lang="en-US" sz="2000"/>
              <a:t>								  (7.5)</a:t>
            </a:r>
          </a:p>
          <a:p>
            <a:pPr algn="just"/>
            <a:endParaRPr lang="en-US" sz="2000"/>
          </a:p>
          <a:p>
            <a:pPr algn="just"/>
            <a:r>
              <a:rPr lang="en-US" sz="2000"/>
              <a:t>where								  (7.6)</a:t>
            </a:r>
            <a:endParaRPr lang="en-GB" sz="2000"/>
          </a:p>
        </p:txBody>
      </p:sp>
      <p:graphicFrame>
        <p:nvGraphicFramePr>
          <p:cNvPr id="10248" name="Object 8"/>
          <p:cNvGraphicFramePr>
            <a:graphicFrameLocks noChangeAspect="1"/>
          </p:cNvGraphicFramePr>
          <p:nvPr/>
        </p:nvGraphicFramePr>
        <p:xfrm>
          <a:off x="2971800" y="3819525"/>
          <a:ext cx="3868738" cy="752475"/>
        </p:xfrm>
        <a:graphic>
          <a:graphicData uri="http://schemas.openxmlformats.org/presentationml/2006/ole">
            <mc:AlternateContent xmlns:mc="http://schemas.openxmlformats.org/markup-compatibility/2006">
              <mc:Choice xmlns:v="urn:schemas-microsoft-com:vml" Requires="v">
                <p:oleObj spid="_x0000_s10263" name="Equation" r:id="rId10" imgW="2209680" imgH="431640" progId="Equation.3">
                  <p:embed/>
                </p:oleObj>
              </mc:Choice>
              <mc:Fallback>
                <p:oleObj name="Equation" r:id="rId10" imgW="2209680" imgH="431640" progId="Equation.3">
                  <p:embed/>
                  <p:pic>
                    <p:nvPicPr>
                      <p:cNvPr id="0" name="Object 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971800" y="3819525"/>
                        <a:ext cx="3868738" cy="752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249" name="Object 9"/>
          <p:cNvGraphicFramePr>
            <a:graphicFrameLocks noChangeAspect="1"/>
          </p:cNvGraphicFramePr>
          <p:nvPr/>
        </p:nvGraphicFramePr>
        <p:xfrm>
          <a:off x="3886200" y="4635500"/>
          <a:ext cx="1244600" cy="774700"/>
        </p:xfrm>
        <a:graphic>
          <a:graphicData uri="http://schemas.openxmlformats.org/presentationml/2006/ole">
            <mc:AlternateContent xmlns:mc="http://schemas.openxmlformats.org/markup-compatibility/2006">
              <mc:Choice xmlns:v="urn:schemas-microsoft-com:vml" Requires="v">
                <p:oleObj spid="_x0000_s10264" name="Equation" r:id="rId12" imgW="711000" imgH="444240" progId="Equation.3">
                  <p:embed/>
                </p:oleObj>
              </mc:Choice>
              <mc:Fallback>
                <p:oleObj name="Equation" r:id="rId12" imgW="711000" imgH="444240" progId="Equation.3">
                  <p:embed/>
                  <p:pic>
                    <p:nvPicPr>
                      <p:cNvPr id="0" name="Object 9"/>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886200" y="4635500"/>
                        <a:ext cx="1244600" cy="77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mc:AlternateContent xmlns:mc="http://schemas.openxmlformats.org/markup-compatibility/2006">
        <mc:Choice xmlns:p14="http://schemas.microsoft.com/office/powerpoint/2010/main" Requires="p14">
          <p:contentPart p14:bwMode="auto" r:id="rId14">
            <p14:nvContentPartPr>
              <p14:cNvPr id="2" name="Ink 1"/>
              <p14:cNvContentPartPr/>
              <p14:nvPr/>
            </p14:nvContentPartPr>
            <p14:xfrm>
              <a:off x="3797640" y="780120"/>
              <a:ext cx="1483200" cy="17640"/>
            </p14:xfrm>
          </p:contentPart>
        </mc:Choice>
        <mc:Fallback>
          <p:pic>
            <p:nvPicPr>
              <p:cNvPr id="2" name="Ink 1"/>
              <p:cNvPicPr/>
              <p:nvPr/>
            </p:nvPicPr>
            <p:blipFill>
              <a:blip r:embed="rId15"/>
              <a:stretch>
                <a:fillRect/>
              </a:stretch>
            </p:blipFill>
            <p:spPr>
              <a:xfrm>
                <a:off x="3781440" y="716760"/>
                <a:ext cx="1515240" cy="14436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3" name="Ink 2"/>
              <p14:cNvContentPartPr/>
              <p14:nvPr/>
            </p14:nvContentPartPr>
            <p14:xfrm>
              <a:off x="4080240" y="1542960"/>
              <a:ext cx="900720" cy="51840"/>
            </p14:xfrm>
          </p:contentPart>
        </mc:Choice>
        <mc:Fallback>
          <p:pic>
            <p:nvPicPr>
              <p:cNvPr id="3" name="Ink 2"/>
              <p:cNvPicPr/>
              <p:nvPr/>
            </p:nvPicPr>
            <p:blipFill>
              <a:blip r:embed="rId17"/>
              <a:stretch>
                <a:fillRect/>
              </a:stretch>
            </p:blipFill>
            <p:spPr>
              <a:xfrm>
                <a:off x="4064400" y="1479600"/>
                <a:ext cx="932400" cy="17892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4" name="Ink 3"/>
              <p14:cNvContentPartPr/>
              <p14:nvPr/>
            </p14:nvContentPartPr>
            <p14:xfrm>
              <a:off x="4029120" y="2082960"/>
              <a:ext cx="934560" cy="26280"/>
            </p14:xfrm>
          </p:contentPart>
        </mc:Choice>
        <mc:Fallback>
          <p:pic>
            <p:nvPicPr>
              <p:cNvPr id="4" name="Ink 3"/>
              <p:cNvPicPr/>
              <p:nvPr/>
            </p:nvPicPr>
            <p:blipFill>
              <a:blip r:embed="rId19"/>
              <a:stretch>
                <a:fillRect/>
              </a:stretch>
            </p:blipFill>
            <p:spPr>
              <a:xfrm>
                <a:off x="4012920" y="2019600"/>
                <a:ext cx="966600" cy="153000"/>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5" name="Ink 4"/>
              <p14:cNvContentPartPr/>
              <p14:nvPr/>
            </p14:nvContentPartPr>
            <p14:xfrm>
              <a:off x="3043080" y="4157640"/>
              <a:ext cx="1346400" cy="43200"/>
            </p14:xfrm>
          </p:contentPart>
        </mc:Choice>
        <mc:Fallback>
          <p:pic>
            <p:nvPicPr>
              <p:cNvPr id="5" name="Ink 4"/>
              <p:cNvPicPr/>
              <p:nvPr/>
            </p:nvPicPr>
            <p:blipFill>
              <a:blip r:embed="rId21"/>
              <a:stretch>
                <a:fillRect/>
              </a:stretch>
            </p:blipFill>
            <p:spPr>
              <a:xfrm>
                <a:off x="3027240" y="4094280"/>
                <a:ext cx="1378080" cy="170280"/>
              </a:xfrm>
              <a:prstGeom prst="rect">
                <a:avLst/>
              </a:prstGeom>
            </p:spPr>
          </p:pic>
        </mc:Fallback>
      </mc:AlternateContent>
      <mc:AlternateContent xmlns:mc="http://schemas.openxmlformats.org/markup-compatibility/2006">
        <mc:Choice xmlns:p14="http://schemas.microsoft.com/office/powerpoint/2010/main" Requires="p14">
          <p:contentPart p14:bwMode="auto" r:id="rId22">
            <p14:nvContentPartPr>
              <p14:cNvPr id="6" name="Ink 5"/>
              <p14:cNvContentPartPr/>
              <p14:nvPr/>
            </p14:nvContentPartPr>
            <p14:xfrm>
              <a:off x="3917520" y="4003200"/>
              <a:ext cx="471960" cy="360"/>
            </p14:xfrm>
          </p:contentPart>
        </mc:Choice>
        <mc:Fallback>
          <p:pic>
            <p:nvPicPr>
              <p:cNvPr id="6" name="Ink 5"/>
              <p:cNvPicPr/>
              <p:nvPr/>
            </p:nvPicPr>
            <p:blipFill>
              <a:blip r:embed="rId23"/>
              <a:stretch>
                <a:fillRect/>
              </a:stretch>
            </p:blipFill>
            <p:spPr>
              <a:xfrm>
                <a:off x="3901680" y="3939840"/>
                <a:ext cx="503640" cy="127440"/>
              </a:xfrm>
              <a:prstGeom prst="rect">
                <a:avLst/>
              </a:prstGeom>
            </p:spPr>
          </p:pic>
        </mc:Fallback>
      </mc:AlternateContent>
      <mc:AlternateContent xmlns:mc="http://schemas.openxmlformats.org/markup-compatibility/2006">
        <mc:Choice xmlns:p14="http://schemas.microsoft.com/office/powerpoint/2010/main" Requires="p14">
          <p:contentPart p14:bwMode="auto" r:id="rId24">
            <p14:nvContentPartPr>
              <p14:cNvPr id="7" name="Ink 6"/>
              <p14:cNvContentPartPr/>
              <p14:nvPr/>
            </p14:nvContentPartPr>
            <p14:xfrm>
              <a:off x="3926160" y="4294800"/>
              <a:ext cx="411840" cy="34560"/>
            </p14:xfrm>
          </p:contentPart>
        </mc:Choice>
        <mc:Fallback>
          <p:pic>
            <p:nvPicPr>
              <p:cNvPr id="7" name="Ink 6"/>
              <p:cNvPicPr/>
              <p:nvPr/>
            </p:nvPicPr>
            <p:blipFill>
              <a:blip r:embed="rId25"/>
              <a:stretch>
                <a:fillRect/>
              </a:stretch>
            </p:blipFill>
            <p:spPr>
              <a:xfrm>
                <a:off x="3910320" y="4231440"/>
                <a:ext cx="443520" cy="161640"/>
              </a:xfrm>
              <a:prstGeom prst="rect">
                <a:avLst/>
              </a:prstGeom>
            </p:spPr>
          </p:pic>
        </mc:Fallback>
      </mc:AlternateContent>
      <mc:AlternateContent xmlns:mc="http://schemas.openxmlformats.org/markup-compatibility/2006">
        <mc:Choice xmlns:p14="http://schemas.microsoft.com/office/powerpoint/2010/main" Requires="p14">
          <p:contentPart p14:bwMode="auto" r:id="rId26">
            <p14:nvContentPartPr>
              <p14:cNvPr id="8" name="Ink 7"/>
              <p14:cNvContentPartPr/>
              <p14:nvPr/>
            </p14:nvContentPartPr>
            <p14:xfrm>
              <a:off x="3883320" y="4389120"/>
              <a:ext cx="506160" cy="60480"/>
            </p14:xfrm>
          </p:contentPart>
        </mc:Choice>
        <mc:Fallback>
          <p:pic>
            <p:nvPicPr>
              <p:cNvPr id="8" name="Ink 7"/>
              <p:cNvPicPr/>
              <p:nvPr/>
            </p:nvPicPr>
            <p:blipFill>
              <a:blip r:embed="rId27"/>
              <a:stretch>
                <a:fillRect/>
              </a:stretch>
            </p:blipFill>
            <p:spPr>
              <a:xfrm>
                <a:off x="3867480" y="4325760"/>
                <a:ext cx="537840" cy="187200"/>
              </a:xfrm>
              <a:prstGeom prst="rect">
                <a:avLst/>
              </a:prstGeom>
            </p:spPr>
          </p:pic>
        </mc:Fallback>
      </mc:AlternateContent>
      <mc:AlternateContent xmlns:mc="http://schemas.openxmlformats.org/markup-compatibility/2006">
        <mc:Choice xmlns:p14="http://schemas.microsoft.com/office/powerpoint/2010/main" Requires="p14">
          <p:contentPart p14:bwMode="auto" r:id="rId28">
            <p14:nvContentPartPr>
              <p14:cNvPr id="9" name="Ink 8"/>
              <p14:cNvContentPartPr/>
              <p14:nvPr/>
            </p14:nvContentPartPr>
            <p14:xfrm>
              <a:off x="3926160" y="4063320"/>
              <a:ext cx="437400" cy="17640"/>
            </p14:xfrm>
          </p:contentPart>
        </mc:Choice>
        <mc:Fallback>
          <p:pic>
            <p:nvPicPr>
              <p:cNvPr id="9" name="Ink 8"/>
              <p:cNvPicPr/>
              <p:nvPr/>
            </p:nvPicPr>
            <p:blipFill>
              <a:blip r:embed="rId29"/>
              <a:stretch>
                <a:fillRect/>
              </a:stretch>
            </p:blipFill>
            <p:spPr>
              <a:xfrm>
                <a:off x="3910320" y="3999960"/>
                <a:ext cx="469080" cy="144360"/>
              </a:xfrm>
              <a:prstGeom prst="rect">
                <a:avLst/>
              </a:prstGeom>
            </p:spPr>
          </p:pic>
        </mc:Fallback>
      </mc:AlternateContent>
      <mc:AlternateContent xmlns:mc="http://schemas.openxmlformats.org/markup-compatibility/2006">
        <mc:Choice xmlns:p14="http://schemas.microsoft.com/office/powerpoint/2010/main" Requires="p14">
          <p:contentPart p14:bwMode="auto" r:id="rId30">
            <p14:nvContentPartPr>
              <p14:cNvPr id="13" name="Ink 12"/>
              <p14:cNvContentPartPr/>
              <p14:nvPr/>
            </p14:nvContentPartPr>
            <p14:xfrm>
              <a:off x="3934800" y="3849120"/>
              <a:ext cx="488880" cy="111600"/>
            </p14:xfrm>
          </p:contentPart>
        </mc:Choice>
        <mc:Fallback>
          <p:pic>
            <p:nvPicPr>
              <p:cNvPr id="13" name="Ink 12"/>
              <p:cNvPicPr/>
              <p:nvPr/>
            </p:nvPicPr>
            <p:blipFill>
              <a:blip r:embed="rId31"/>
              <a:stretch>
                <a:fillRect/>
              </a:stretch>
            </p:blipFill>
            <p:spPr>
              <a:xfrm>
                <a:off x="3918600" y="3785400"/>
                <a:ext cx="520920" cy="239040"/>
              </a:xfrm>
              <a:prstGeom prst="rect">
                <a:avLst/>
              </a:prstGeom>
            </p:spPr>
          </p:pic>
        </mc:Fallback>
      </mc:AlternateContent>
      <mc:AlternateContent xmlns:mc="http://schemas.openxmlformats.org/markup-compatibility/2006">
        <mc:Choice xmlns:p14="http://schemas.microsoft.com/office/powerpoint/2010/main" Requires="p14">
          <p:contentPart p14:bwMode="auto" r:id="rId32">
            <p14:nvContentPartPr>
              <p14:cNvPr id="14" name="Ink 13"/>
              <p14:cNvContentPartPr/>
              <p14:nvPr/>
            </p14:nvContentPartPr>
            <p14:xfrm>
              <a:off x="3951720" y="3849120"/>
              <a:ext cx="446040" cy="60120"/>
            </p14:xfrm>
          </p:contentPart>
        </mc:Choice>
        <mc:Fallback>
          <p:pic>
            <p:nvPicPr>
              <p:cNvPr id="14" name="Ink 13"/>
              <p:cNvPicPr/>
              <p:nvPr/>
            </p:nvPicPr>
            <p:blipFill>
              <a:blip r:embed="rId33"/>
              <a:stretch>
                <a:fillRect/>
              </a:stretch>
            </p:blipFill>
            <p:spPr>
              <a:xfrm>
                <a:off x="3935880" y="3785400"/>
                <a:ext cx="478080" cy="187560"/>
              </a:xfrm>
              <a:prstGeom prst="rect">
                <a:avLst/>
              </a:prstGeom>
            </p:spPr>
          </p:pic>
        </mc:Fallback>
      </mc:AlternateContent>
    </p:spTree>
  </p:cSld>
  <p:clrMapOvr>
    <a:masterClrMapping/>
  </p:clrMapOvr>
  <p:transition>
    <p:pull dir="l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p:cNvSpPr>
            <a:spLocks noGrp="1"/>
          </p:cNvSpPr>
          <p:nvPr>
            <p:ph type="ftr" sz="quarter" idx="11"/>
          </p:nvPr>
        </p:nvSpPr>
        <p:spPr/>
        <p:txBody>
          <a:bodyPr/>
          <a:lstStyle/>
          <a:p>
            <a:r>
              <a:rPr lang="en-GB"/>
              <a:t>Electric Drives</a:t>
            </a:r>
          </a:p>
        </p:txBody>
      </p:sp>
      <p:sp>
        <p:nvSpPr>
          <p:cNvPr id="8" name="Slide Number Placeholder 3"/>
          <p:cNvSpPr>
            <a:spLocks noGrp="1"/>
          </p:cNvSpPr>
          <p:nvPr>
            <p:ph type="sldNum" sz="quarter" idx="12"/>
          </p:nvPr>
        </p:nvSpPr>
        <p:spPr/>
        <p:txBody>
          <a:bodyPr/>
          <a:lstStyle/>
          <a:p>
            <a:fld id="{3BB08116-8FC6-4AF9-9FAE-080A49A1A9F2}" type="slidenum">
              <a:rPr lang="en-GB"/>
              <a:pPr/>
              <a:t>5</a:t>
            </a:fld>
            <a:endParaRPr lang="en-GB"/>
          </a:p>
        </p:txBody>
      </p:sp>
      <p:graphicFrame>
        <p:nvGraphicFramePr>
          <p:cNvPr id="11266" name="Object 2"/>
          <p:cNvGraphicFramePr>
            <a:graphicFrameLocks noChangeAspect="1"/>
          </p:cNvGraphicFramePr>
          <p:nvPr/>
        </p:nvGraphicFramePr>
        <p:xfrm>
          <a:off x="1325563" y="552450"/>
          <a:ext cx="6599237" cy="2098675"/>
        </p:xfrm>
        <a:graphic>
          <a:graphicData uri="http://schemas.openxmlformats.org/presentationml/2006/ole">
            <mc:AlternateContent xmlns:mc="http://schemas.openxmlformats.org/markup-compatibility/2006">
              <mc:Choice xmlns:v="urn:schemas-microsoft-com:vml" Requires="v">
                <p:oleObj spid="_x0000_s11274" name="CorelDRAW!" r:id="rId4" imgW="5074920" imgH="1614600" progId="CDraw5">
                  <p:embed/>
                </p:oleObj>
              </mc:Choice>
              <mc:Fallback>
                <p:oleObj name="CorelDRAW!" r:id="rId4" imgW="5074920" imgH="1614600" progId="CDraw5">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25563" y="552450"/>
                        <a:ext cx="6599237" cy="2098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1267" name="Text Box 3"/>
          <p:cNvSpPr txBox="1">
            <a:spLocks noChangeArrowheads="1"/>
          </p:cNvSpPr>
          <p:nvPr/>
        </p:nvSpPr>
        <p:spPr bwMode="auto">
          <a:xfrm>
            <a:off x="1981200" y="2787650"/>
            <a:ext cx="54959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2000"/>
              <a:t>Figure 7.2. PI torque loop for a PM d.c. brush motor</a:t>
            </a:r>
          </a:p>
        </p:txBody>
      </p:sp>
      <p:sp>
        <p:nvSpPr>
          <p:cNvPr id="11268" name="Text Box 4"/>
          <p:cNvSpPr txBox="1">
            <a:spLocks noChangeArrowheads="1"/>
          </p:cNvSpPr>
          <p:nvPr/>
        </p:nvSpPr>
        <p:spPr bwMode="auto">
          <a:xfrm>
            <a:off x="593725" y="3260725"/>
            <a:ext cx="8016875" cy="237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sz="2000"/>
              <a:t>	In what follows we are using the critical frequency </a:t>
            </a:r>
            <a:r>
              <a:rPr lang="en-US" sz="2000">
                <a:latin typeface="Symbol" pitchFamily="18" charset="2"/>
              </a:rPr>
              <a:t>w</a:t>
            </a:r>
            <a:r>
              <a:rPr lang="en-US" sz="2000" baseline="-25000"/>
              <a:t>c</a:t>
            </a:r>
            <a:r>
              <a:rPr lang="en-US" sz="2000"/>
              <a:t> and phase margin </a:t>
            </a:r>
            <a:r>
              <a:rPr lang="en-US" sz="2000">
                <a:latin typeface="Symbol" pitchFamily="18" charset="2"/>
              </a:rPr>
              <a:t>j</a:t>
            </a:r>
            <a:r>
              <a:rPr lang="en-US" sz="2000" baseline="-25000"/>
              <a:t>c</a:t>
            </a:r>
            <a:r>
              <a:rPr lang="en-US" sz="2000"/>
              <a:t> contraints for the open - loop transfer function A(s) of the system on figure 7.2.:</a:t>
            </a:r>
          </a:p>
          <a:p>
            <a:pPr algn="just">
              <a:spcBef>
                <a:spcPts val="600"/>
              </a:spcBef>
              <a:spcAft>
                <a:spcPts val="600"/>
              </a:spcAft>
            </a:pPr>
            <a:r>
              <a:rPr lang="en-GB" sz="2000"/>
              <a:t>								(7.7)</a:t>
            </a:r>
          </a:p>
          <a:p>
            <a:pPr algn="just"/>
            <a:endParaRPr lang="en-US" sz="2000"/>
          </a:p>
          <a:p>
            <a:pPr algn="just"/>
            <a:r>
              <a:rPr lang="en-US" sz="2000"/>
              <a:t>The critical frequency </a:t>
            </a:r>
            <a:r>
              <a:rPr lang="en-US" sz="2000">
                <a:latin typeface="Symbol" pitchFamily="18" charset="2"/>
              </a:rPr>
              <a:t>w</a:t>
            </a:r>
            <a:r>
              <a:rPr lang="en-US" sz="2000" baseline="-25000"/>
              <a:t>c</a:t>
            </a:r>
            <a:r>
              <a:rPr lang="en-US" sz="2000"/>
              <a:t> should be high - up to 1...2 kHz - to provide fast torque (current) control.</a:t>
            </a:r>
            <a:endParaRPr lang="en-GB" sz="2000"/>
          </a:p>
        </p:txBody>
      </p:sp>
      <p:graphicFrame>
        <p:nvGraphicFramePr>
          <p:cNvPr id="11269" name="Object 5"/>
          <p:cNvGraphicFramePr>
            <a:graphicFrameLocks noChangeAspect="1"/>
          </p:cNvGraphicFramePr>
          <p:nvPr/>
        </p:nvGraphicFramePr>
        <p:xfrm>
          <a:off x="2667000" y="4175125"/>
          <a:ext cx="3868738" cy="752475"/>
        </p:xfrm>
        <a:graphic>
          <a:graphicData uri="http://schemas.openxmlformats.org/presentationml/2006/ole">
            <mc:AlternateContent xmlns:mc="http://schemas.openxmlformats.org/markup-compatibility/2006">
              <mc:Choice xmlns:v="urn:schemas-microsoft-com:vml" Requires="v">
                <p:oleObj spid="_x0000_s11275" name="Equation" r:id="rId6" imgW="2209680" imgH="431640" progId="Equation.3">
                  <p:embed/>
                </p:oleObj>
              </mc:Choice>
              <mc:Fallback>
                <p:oleObj name="Equation" r:id="rId6" imgW="2209680" imgH="431640"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667000" y="4175125"/>
                        <a:ext cx="3868738" cy="752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mc:AlternateContent xmlns:mc="http://schemas.openxmlformats.org/markup-compatibility/2006">
        <mc:Choice xmlns:p14="http://schemas.microsoft.com/office/powerpoint/2010/main" Requires="p14">
          <p:contentPart p14:bwMode="auto" r:id="rId8">
            <p14:nvContentPartPr>
              <p14:cNvPr id="2" name="Ink 1"/>
              <p14:cNvContentPartPr/>
              <p14:nvPr/>
            </p14:nvContentPartPr>
            <p14:xfrm>
              <a:off x="3249000" y="3000240"/>
              <a:ext cx="1406160" cy="86040"/>
            </p14:xfrm>
          </p:contentPart>
        </mc:Choice>
        <mc:Fallback>
          <p:pic>
            <p:nvPicPr>
              <p:cNvPr id="2" name="Ink 1"/>
              <p:cNvPicPr/>
              <p:nvPr/>
            </p:nvPicPr>
            <p:blipFill>
              <a:blip r:embed="rId9"/>
              <a:stretch>
                <a:fillRect/>
              </a:stretch>
            </p:blipFill>
            <p:spPr>
              <a:xfrm>
                <a:off x="3232800" y="2936880"/>
                <a:ext cx="1438200" cy="21312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3" name="Ink 2"/>
              <p14:cNvContentPartPr/>
              <p14:nvPr/>
            </p14:nvContentPartPr>
            <p14:xfrm>
              <a:off x="1337040" y="2082960"/>
              <a:ext cx="283320" cy="9000"/>
            </p14:xfrm>
          </p:contentPart>
        </mc:Choice>
        <mc:Fallback>
          <p:pic>
            <p:nvPicPr>
              <p:cNvPr id="3" name="Ink 2"/>
              <p:cNvPicPr/>
              <p:nvPr/>
            </p:nvPicPr>
            <p:blipFill>
              <a:blip r:embed="rId11"/>
              <a:stretch>
                <a:fillRect/>
              </a:stretch>
            </p:blipFill>
            <p:spPr>
              <a:xfrm>
                <a:off x="1321200" y="2019600"/>
                <a:ext cx="315000" cy="13608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4" name="Ink 3"/>
              <p14:cNvContentPartPr/>
              <p14:nvPr/>
            </p14:nvContentPartPr>
            <p14:xfrm>
              <a:off x="7689240" y="942840"/>
              <a:ext cx="214920" cy="26280"/>
            </p14:xfrm>
          </p:contentPart>
        </mc:Choice>
        <mc:Fallback>
          <p:pic>
            <p:nvPicPr>
              <p:cNvPr id="4" name="Ink 3"/>
              <p:cNvPicPr/>
              <p:nvPr/>
            </p:nvPicPr>
            <p:blipFill>
              <a:blip r:embed="rId13"/>
              <a:stretch>
                <a:fillRect/>
              </a:stretch>
            </p:blipFill>
            <p:spPr>
              <a:xfrm>
                <a:off x="7673400" y="879480"/>
                <a:ext cx="246600" cy="15300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5" name="Ink 4"/>
              <p14:cNvContentPartPr/>
              <p14:nvPr/>
            </p14:nvContentPartPr>
            <p14:xfrm>
              <a:off x="7629480" y="1020240"/>
              <a:ext cx="274680" cy="8640"/>
            </p14:xfrm>
          </p:contentPart>
        </mc:Choice>
        <mc:Fallback>
          <p:pic>
            <p:nvPicPr>
              <p:cNvPr id="5" name="Ink 4"/>
              <p:cNvPicPr/>
              <p:nvPr/>
            </p:nvPicPr>
            <p:blipFill>
              <a:blip r:embed="rId15"/>
              <a:stretch>
                <a:fillRect/>
              </a:stretch>
            </p:blipFill>
            <p:spPr>
              <a:xfrm>
                <a:off x="7613640" y="956520"/>
                <a:ext cx="306360" cy="136080"/>
              </a:xfrm>
              <a:prstGeom prst="rect">
                <a:avLst/>
              </a:prstGeom>
            </p:spPr>
          </p:pic>
        </mc:Fallback>
      </mc:AlternateContent>
    </p:spTree>
  </p:cSld>
  <p:clrMapOvr>
    <a:masterClrMapping/>
  </p:clrMapOvr>
  <p:transition>
    <p:pull dir="l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p:cNvSpPr>
            <a:spLocks noGrp="1"/>
          </p:cNvSpPr>
          <p:nvPr>
            <p:ph type="ftr" sz="quarter" idx="11"/>
          </p:nvPr>
        </p:nvSpPr>
        <p:spPr/>
        <p:txBody>
          <a:bodyPr/>
          <a:lstStyle/>
          <a:p>
            <a:r>
              <a:rPr lang="en-GB"/>
              <a:t>Electric Drives</a:t>
            </a:r>
          </a:p>
        </p:txBody>
      </p:sp>
      <p:sp>
        <p:nvSpPr>
          <p:cNvPr id="8" name="Slide Number Placeholder 3"/>
          <p:cNvSpPr>
            <a:spLocks noGrp="1"/>
          </p:cNvSpPr>
          <p:nvPr>
            <p:ph type="sldNum" sz="quarter" idx="12"/>
          </p:nvPr>
        </p:nvSpPr>
        <p:spPr/>
        <p:txBody>
          <a:bodyPr/>
          <a:lstStyle/>
          <a:p>
            <a:fld id="{1D0067CA-D0EF-4DD9-908B-0E94CCBB93DF}" type="slidenum">
              <a:rPr lang="en-GB"/>
              <a:pPr/>
              <a:t>6</a:t>
            </a:fld>
            <a:endParaRPr lang="en-GB"/>
          </a:p>
        </p:txBody>
      </p:sp>
      <p:sp>
        <p:nvSpPr>
          <p:cNvPr id="14338" name="Text Box 2"/>
          <p:cNvSpPr txBox="1">
            <a:spLocks noChangeArrowheads="1"/>
          </p:cNvSpPr>
          <p:nvPr/>
        </p:nvSpPr>
        <p:spPr bwMode="auto">
          <a:xfrm>
            <a:off x="441325" y="762000"/>
            <a:ext cx="8321675" cy="451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sz="2000"/>
              <a:t>Let us have as a numerical example a PM d.c. brush motor with the data: V</a:t>
            </a:r>
            <a:r>
              <a:rPr lang="en-US" sz="2000" baseline="-25000"/>
              <a:t>n</a:t>
            </a:r>
            <a:r>
              <a:rPr lang="en-US" sz="2000"/>
              <a:t> = 110V, P</a:t>
            </a:r>
            <a:r>
              <a:rPr lang="en-US" sz="2000" baseline="-25000"/>
              <a:t>n</a:t>
            </a:r>
            <a:r>
              <a:rPr lang="en-US" sz="2000"/>
              <a:t> = 2kW, n</a:t>
            </a:r>
            <a:r>
              <a:rPr lang="en-US" sz="2000" baseline="-25000"/>
              <a:t>n</a:t>
            </a:r>
            <a:r>
              <a:rPr lang="en-US" sz="2000"/>
              <a:t> = 1800rpm, R = 1</a:t>
            </a:r>
            <a:r>
              <a:rPr lang="en-US" sz="2000">
                <a:latin typeface="Symbol" pitchFamily="18" charset="2"/>
              </a:rPr>
              <a:t>W</a:t>
            </a:r>
            <a:r>
              <a:rPr lang="en-US" sz="2000"/>
              <a:t>, L = 20mH, K</a:t>
            </a:r>
            <a:r>
              <a:rPr lang="en-US" sz="2000" baseline="-25000"/>
              <a:t>T</a:t>
            </a:r>
            <a:r>
              <a:rPr lang="en-US" sz="2000"/>
              <a:t> = 1.1Nm/A, </a:t>
            </a:r>
            <a:r>
              <a:rPr lang="en-US" sz="2000">
                <a:latin typeface="Symbol" pitchFamily="18" charset="2"/>
              </a:rPr>
              <a:t>t</a:t>
            </a:r>
            <a:r>
              <a:rPr lang="en-US" sz="2000" baseline="-25000"/>
              <a:t>em</a:t>
            </a:r>
            <a:r>
              <a:rPr lang="en-US" sz="2000"/>
              <a:t> = 0.1 sec., K</a:t>
            </a:r>
            <a:r>
              <a:rPr lang="en-US" sz="2000" baseline="-25000"/>
              <a:t>C</a:t>
            </a:r>
            <a:r>
              <a:rPr lang="en-US" sz="2000"/>
              <a:t> = 25V/V, K</a:t>
            </a:r>
            <a:r>
              <a:rPr lang="en-US" sz="2000" baseline="-25000"/>
              <a:t>i</a:t>
            </a:r>
            <a:r>
              <a:rPr lang="en-US" sz="2000"/>
              <a:t> = 0.5V/A, critical frequency f</a:t>
            </a:r>
            <a:r>
              <a:rPr lang="en-US" sz="2000" baseline="-25000"/>
              <a:t>c</a:t>
            </a:r>
            <a:r>
              <a:rPr lang="en-US" sz="2000"/>
              <a:t> = 500Hz, and the phase margin </a:t>
            </a:r>
            <a:r>
              <a:rPr lang="en-US" sz="2000">
                <a:latin typeface="Symbol" pitchFamily="18" charset="2"/>
              </a:rPr>
              <a:t>j</a:t>
            </a:r>
            <a:r>
              <a:rPr lang="en-US" sz="2000" baseline="-25000"/>
              <a:t>c</a:t>
            </a:r>
            <a:r>
              <a:rPr lang="en-US" sz="2000"/>
              <a:t> = 47</a:t>
            </a:r>
            <a:r>
              <a:rPr lang="en-US" sz="2000">
                <a:latin typeface="Symbol" pitchFamily="18" charset="2"/>
              </a:rPr>
              <a:t>°</a:t>
            </a:r>
            <a:r>
              <a:rPr lang="en-US" sz="2000"/>
              <a:t>.</a:t>
            </a:r>
          </a:p>
          <a:p>
            <a:pPr algn="just"/>
            <a:r>
              <a:rPr lang="en-US" sz="2000"/>
              <a:t>The phase margin </a:t>
            </a:r>
            <a:r>
              <a:rPr lang="en-US" sz="2000">
                <a:latin typeface="Symbol" pitchFamily="18" charset="2"/>
              </a:rPr>
              <a:t>j</a:t>
            </a:r>
            <a:r>
              <a:rPr lang="en-US" sz="2000" baseline="-25000"/>
              <a:t>c</a:t>
            </a:r>
            <a:r>
              <a:rPr lang="en-US" sz="2000"/>
              <a:t> of A(s) from (7.7), for the critical frequency </a:t>
            </a:r>
            <a:r>
              <a:rPr lang="en-US" sz="2000">
                <a:latin typeface="Symbol" pitchFamily="18" charset="2"/>
              </a:rPr>
              <a:t>w</a:t>
            </a:r>
            <a:r>
              <a:rPr lang="en-US" sz="2000" baseline="-25000"/>
              <a:t>c</a:t>
            </a:r>
            <a:r>
              <a:rPr lang="en-US" sz="2000"/>
              <a:t> = 2</a:t>
            </a:r>
            <a:r>
              <a:rPr lang="en-US" sz="2000">
                <a:latin typeface="Symbol" pitchFamily="18" charset="2"/>
              </a:rPr>
              <a:t>p</a:t>
            </a:r>
            <a:r>
              <a:rPr lang="en-US" sz="2000"/>
              <a:t>f</a:t>
            </a:r>
            <a:r>
              <a:rPr lang="en-US" sz="2000" baseline="-25000"/>
              <a:t>c</a:t>
            </a:r>
            <a:r>
              <a:rPr lang="en-US" sz="2000"/>
              <a:t>, is:</a:t>
            </a:r>
          </a:p>
          <a:p>
            <a:pPr algn="just">
              <a:spcBef>
                <a:spcPts val="600"/>
              </a:spcBef>
              <a:spcAft>
                <a:spcPts val="600"/>
              </a:spcAft>
            </a:pPr>
            <a:endParaRPr lang="en-GB" sz="2000"/>
          </a:p>
          <a:p>
            <a:pPr algn="just">
              <a:spcBef>
                <a:spcPts val="600"/>
              </a:spcBef>
              <a:spcAft>
                <a:spcPts val="600"/>
              </a:spcAft>
            </a:pPr>
            <a:r>
              <a:rPr lang="en-GB" sz="2000"/>
              <a:t>								    (7.8)</a:t>
            </a:r>
            <a:endParaRPr lang="en-US" sz="2000"/>
          </a:p>
          <a:p>
            <a:pPr algn="just"/>
            <a:endParaRPr lang="en-GB" sz="2000"/>
          </a:p>
          <a:p>
            <a:pPr algn="just"/>
            <a:r>
              <a:rPr lang="en-GB" sz="2000"/>
              <a:t>Consequently:</a:t>
            </a:r>
          </a:p>
          <a:p>
            <a:pPr algn="just">
              <a:spcBef>
                <a:spcPts val="600"/>
              </a:spcBef>
              <a:spcAft>
                <a:spcPts val="600"/>
              </a:spcAft>
            </a:pPr>
            <a:r>
              <a:rPr lang="en-GB" sz="2000"/>
              <a:t>								    (7.9)</a:t>
            </a:r>
          </a:p>
          <a:p>
            <a:pPr algn="just"/>
            <a:endParaRPr lang="en-GB" sz="2000"/>
          </a:p>
          <a:p>
            <a:pPr algn="just"/>
            <a:r>
              <a:rPr lang="en-GB" sz="2000"/>
              <a:t>And thus:</a:t>
            </a:r>
          </a:p>
          <a:p>
            <a:pPr algn="just"/>
            <a:r>
              <a:rPr lang="en-GB" sz="2000"/>
              <a:t>								  (7.10)</a:t>
            </a:r>
          </a:p>
        </p:txBody>
      </p:sp>
      <p:graphicFrame>
        <p:nvGraphicFramePr>
          <p:cNvPr id="14339" name="Object 3"/>
          <p:cNvGraphicFramePr>
            <a:graphicFrameLocks noChangeAspect="1"/>
          </p:cNvGraphicFramePr>
          <p:nvPr/>
        </p:nvGraphicFramePr>
        <p:xfrm>
          <a:off x="2195513" y="2339975"/>
          <a:ext cx="4510087" cy="1333500"/>
        </p:xfrm>
        <a:graphic>
          <a:graphicData uri="http://schemas.openxmlformats.org/presentationml/2006/ole">
            <mc:AlternateContent xmlns:mc="http://schemas.openxmlformats.org/markup-compatibility/2006">
              <mc:Choice xmlns:v="urn:schemas-microsoft-com:vml" Requires="v">
                <p:oleObj spid="_x0000_s14348" name="Equation" r:id="rId4" imgW="2577960" imgH="761760" progId="Equation.3">
                  <p:embed/>
                </p:oleObj>
              </mc:Choice>
              <mc:Fallback>
                <p:oleObj name="Equation" r:id="rId4" imgW="2577960" imgH="76176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95513" y="2339975"/>
                        <a:ext cx="4510087" cy="1333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4340" name="Object 4"/>
          <p:cNvGraphicFramePr>
            <a:graphicFrameLocks noChangeAspect="1"/>
          </p:cNvGraphicFramePr>
          <p:nvPr/>
        </p:nvGraphicFramePr>
        <p:xfrm>
          <a:off x="1371600" y="3825875"/>
          <a:ext cx="6424613" cy="752475"/>
        </p:xfrm>
        <a:graphic>
          <a:graphicData uri="http://schemas.openxmlformats.org/presentationml/2006/ole">
            <mc:AlternateContent xmlns:mc="http://schemas.openxmlformats.org/markup-compatibility/2006">
              <mc:Choice xmlns:v="urn:schemas-microsoft-com:vml" Requires="v">
                <p:oleObj spid="_x0000_s14349" name="Equation" r:id="rId6" imgW="3670200" imgH="431640" progId="Equation.3">
                  <p:embed/>
                </p:oleObj>
              </mc:Choice>
              <mc:Fallback>
                <p:oleObj name="Equation" r:id="rId6" imgW="3670200" imgH="431640" progId="Equation.3">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71600" y="3825875"/>
                        <a:ext cx="6424613" cy="752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4341" name="Object 5"/>
          <p:cNvGraphicFramePr>
            <a:graphicFrameLocks noChangeAspect="1"/>
          </p:cNvGraphicFramePr>
          <p:nvPr/>
        </p:nvGraphicFramePr>
        <p:xfrm>
          <a:off x="3273425" y="4740275"/>
          <a:ext cx="2711450" cy="733425"/>
        </p:xfrm>
        <a:graphic>
          <a:graphicData uri="http://schemas.openxmlformats.org/presentationml/2006/ole">
            <mc:AlternateContent xmlns:mc="http://schemas.openxmlformats.org/markup-compatibility/2006">
              <mc:Choice xmlns:v="urn:schemas-microsoft-com:vml" Requires="v">
                <p:oleObj spid="_x0000_s14350" name="Equation" r:id="rId8" imgW="1549080" imgH="419040" progId="Equation.3">
                  <p:embed/>
                </p:oleObj>
              </mc:Choice>
              <mc:Fallback>
                <p:oleObj name="Equation" r:id="rId8" imgW="1549080" imgH="419040" progId="Equation.3">
                  <p:embed/>
                  <p:pic>
                    <p:nvPicPr>
                      <p:cNvPr id="0"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273425" y="4740275"/>
                        <a:ext cx="2711450" cy="73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pull dir="l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2"/>
          <p:cNvSpPr>
            <a:spLocks noGrp="1"/>
          </p:cNvSpPr>
          <p:nvPr>
            <p:ph type="ftr" sz="quarter" idx="11"/>
          </p:nvPr>
        </p:nvSpPr>
        <p:spPr/>
        <p:txBody>
          <a:bodyPr/>
          <a:lstStyle/>
          <a:p>
            <a:r>
              <a:rPr lang="en-GB"/>
              <a:t>Electric Drives</a:t>
            </a:r>
          </a:p>
        </p:txBody>
      </p:sp>
      <p:sp>
        <p:nvSpPr>
          <p:cNvPr id="10" name="Slide Number Placeholder 3"/>
          <p:cNvSpPr>
            <a:spLocks noGrp="1"/>
          </p:cNvSpPr>
          <p:nvPr>
            <p:ph type="sldNum" sz="quarter" idx="12"/>
          </p:nvPr>
        </p:nvSpPr>
        <p:spPr/>
        <p:txBody>
          <a:bodyPr/>
          <a:lstStyle/>
          <a:p>
            <a:fld id="{7AAAD566-288F-43FB-82EB-3DC970B66DB8}" type="slidenum">
              <a:rPr lang="en-GB"/>
              <a:pPr/>
              <a:t>7</a:t>
            </a:fld>
            <a:endParaRPr lang="en-GB"/>
          </a:p>
        </p:txBody>
      </p:sp>
      <p:sp>
        <p:nvSpPr>
          <p:cNvPr id="16386" name="Text Box 2"/>
          <p:cNvSpPr txBox="1">
            <a:spLocks noChangeArrowheads="1"/>
          </p:cNvSpPr>
          <p:nvPr/>
        </p:nvSpPr>
        <p:spPr bwMode="auto">
          <a:xfrm>
            <a:off x="609600" y="304800"/>
            <a:ext cx="8169275" cy="2682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sz="2000"/>
              <a:t>The gain of the torque controller K</a:t>
            </a:r>
            <a:r>
              <a:rPr lang="en-GB" sz="2000" baseline="-25000"/>
              <a:t>si</a:t>
            </a:r>
            <a:r>
              <a:rPr lang="en-GB" sz="2000"/>
              <a:t> may be calculated from the known condition:</a:t>
            </a:r>
          </a:p>
          <a:p>
            <a:pPr>
              <a:spcBef>
                <a:spcPts val="600"/>
              </a:spcBef>
              <a:spcAft>
                <a:spcPts val="600"/>
              </a:spcAft>
            </a:pPr>
            <a:r>
              <a:rPr lang="en-GB" sz="2000"/>
              <a:t>								(7.11)</a:t>
            </a:r>
          </a:p>
          <a:p>
            <a:endParaRPr lang="en-GB" sz="2000"/>
          </a:p>
          <a:p>
            <a:endParaRPr lang="en-GB" sz="2000"/>
          </a:p>
          <a:p>
            <a:r>
              <a:rPr lang="en-GB" sz="2000"/>
              <a:t>Finally:</a:t>
            </a:r>
          </a:p>
          <a:p>
            <a:endParaRPr lang="en-GB" sz="2000"/>
          </a:p>
          <a:p>
            <a:r>
              <a:rPr lang="en-GB" sz="2000"/>
              <a:t>       								(7.12)</a:t>
            </a:r>
          </a:p>
        </p:txBody>
      </p:sp>
      <p:graphicFrame>
        <p:nvGraphicFramePr>
          <p:cNvPr id="16387" name="Object 3"/>
          <p:cNvGraphicFramePr>
            <a:graphicFrameLocks noChangeAspect="1"/>
          </p:cNvGraphicFramePr>
          <p:nvPr/>
        </p:nvGraphicFramePr>
        <p:xfrm>
          <a:off x="3765550" y="914400"/>
          <a:ext cx="1263650" cy="447675"/>
        </p:xfrm>
        <a:graphic>
          <a:graphicData uri="http://schemas.openxmlformats.org/presentationml/2006/ole">
            <mc:AlternateContent xmlns:mc="http://schemas.openxmlformats.org/markup-compatibility/2006">
              <mc:Choice xmlns:v="urn:schemas-microsoft-com:vml" Requires="v">
                <p:oleObj spid="_x0000_s16398" name="Equation" r:id="rId4" imgW="711000" imgH="253800" progId="Equation.3">
                  <p:embed/>
                </p:oleObj>
              </mc:Choice>
              <mc:Fallback>
                <p:oleObj name="Equation" r:id="rId4" imgW="711000" imgH="2538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65550" y="914400"/>
                        <a:ext cx="1263650" cy="447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6388" name="Object 4"/>
          <p:cNvGraphicFramePr>
            <a:graphicFrameLocks noChangeAspect="1"/>
          </p:cNvGraphicFramePr>
          <p:nvPr/>
        </p:nvGraphicFramePr>
        <p:xfrm>
          <a:off x="1617663" y="1725613"/>
          <a:ext cx="6916737" cy="865187"/>
        </p:xfrm>
        <a:graphic>
          <a:graphicData uri="http://schemas.openxmlformats.org/presentationml/2006/ole">
            <mc:AlternateContent xmlns:mc="http://schemas.openxmlformats.org/markup-compatibility/2006">
              <mc:Choice xmlns:v="urn:schemas-microsoft-com:vml" Requires="v">
                <p:oleObj spid="_x0000_s16399" name="Equation" r:id="rId6" imgW="3949560" imgH="495000" progId="Equation.3">
                  <p:embed/>
                </p:oleObj>
              </mc:Choice>
              <mc:Fallback>
                <p:oleObj name="Equation" r:id="rId6" imgW="3949560" imgH="495000" progId="Equation.3">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17663" y="1725613"/>
                        <a:ext cx="6916737" cy="865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6389" name="Text Box 5"/>
          <p:cNvSpPr txBox="1">
            <a:spLocks noChangeArrowheads="1"/>
          </p:cNvSpPr>
          <p:nvPr/>
        </p:nvSpPr>
        <p:spPr bwMode="auto">
          <a:xfrm>
            <a:off x="606425" y="2955925"/>
            <a:ext cx="24415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b="1"/>
              <a:t>7.2.2. The speed loop</a:t>
            </a:r>
            <a:endParaRPr lang="en-GB" sz="2000" b="1"/>
          </a:p>
        </p:txBody>
      </p:sp>
      <p:graphicFrame>
        <p:nvGraphicFramePr>
          <p:cNvPr id="16390" name="Object 6"/>
          <p:cNvGraphicFramePr>
            <a:graphicFrameLocks noChangeAspect="1"/>
          </p:cNvGraphicFramePr>
          <p:nvPr/>
        </p:nvGraphicFramePr>
        <p:xfrm>
          <a:off x="609600" y="3324225"/>
          <a:ext cx="7924800" cy="2317750"/>
        </p:xfrm>
        <a:graphic>
          <a:graphicData uri="http://schemas.openxmlformats.org/presentationml/2006/ole">
            <mc:AlternateContent xmlns:mc="http://schemas.openxmlformats.org/markup-compatibility/2006">
              <mc:Choice xmlns:v="urn:schemas-microsoft-com:vml" Requires="v">
                <p:oleObj spid="_x0000_s16400" name="CorelDRAW!" r:id="rId8" imgW="7566480" imgH="2213640" progId="CDraw5">
                  <p:embed/>
                </p:oleObj>
              </mc:Choice>
              <mc:Fallback>
                <p:oleObj name="CorelDRAW!" r:id="rId8" imgW="7566480" imgH="2213640" progId="CDraw5">
                  <p:embed/>
                  <p:pic>
                    <p:nvPicPr>
                      <p:cNvPr id="0" name="Object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09600" y="3324225"/>
                        <a:ext cx="7924800" cy="2317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6391" name="Text Box 7"/>
          <p:cNvSpPr txBox="1">
            <a:spLocks noChangeArrowheads="1"/>
          </p:cNvSpPr>
          <p:nvPr/>
        </p:nvSpPr>
        <p:spPr bwMode="auto">
          <a:xfrm>
            <a:off x="1600200" y="5729288"/>
            <a:ext cx="6029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2000"/>
              <a:t>Figure 7.3. Speed control with torque (current) inner loop</a:t>
            </a:r>
          </a:p>
        </p:txBody>
      </p:sp>
    </p:spTree>
  </p:cSld>
  <p:clrMapOvr>
    <a:masterClrMapping/>
  </p:clrMapOvr>
  <p:transition>
    <p:pull dir="l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p:cNvSpPr>
            <a:spLocks noGrp="1"/>
          </p:cNvSpPr>
          <p:nvPr>
            <p:ph type="ftr" sz="quarter" idx="11"/>
          </p:nvPr>
        </p:nvSpPr>
        <p:spPr/>
        <p:txBody>
          <a:bodyPr/>
          <a:lstStyle/>
          <a:p>
            <a:r>
              <a:rPr lang="en-GB"/>
              <a:t>Electric Drives</a:t>
            </a:r>
          </a:p>
        </p:txBody>
      </p:sp>
      <p:sp>
        <p:nvSpPr>
          <p:cNvPr id="8" name="Slide Number Placeholder 3"/>
          <p:cNvSpPr>
            <a:spLocks noGrp="1"/>
          </p:cNvSpPr>
          <p:nvPr>
            <p:ph type="sldNum" sz="quarter" idx="12"/>
          </p:nvPr>
        </p:nvSpPr>
        <p:spPr/>
        <p:txBody>
          <a:bodyPr/>
          <a:lstStyle/>
          <a:p>
            <a:fld id="{F3B56FC6-8221-4BBE-908A-D2E6090DC97C}" type="slidenum">
              <a:rPr lang="en-GB"/>
              <a:pPr/>
              <a:t>8</a:t>
            </a:fld>
            <a:endParaRPr lang="en-GB"/>
          </a:p>
        </p:txBody>
      </p:sp>
      <p:sp>
        <p:nvSpPr>
          <p:cNvPr id="18434" name="Text Box 2"/>
          <p:cNvSpPr txBox="1">
            <a:spLocks noChangeArrowheads="1"/>
          </p:cNvSpPr>
          <p:nvPr/>
        </p:nvSpPr>
        <p:spPr bwMode="auto">
          <a:xfrm>
            <a:off x="517525" y="441325"/>
            <a:ext cx="81692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sz="2000"/>
              <a:t>The block diagram on figure 7.3. may be restructured as in figure 7.4. where K</a:t>
            </a:r>
            <a:r>
              <a:rPr lang="en-US" sz="2000" baseline="-25000">
                <a:latin typeface="Symbol" pitchFamily="18" charset="2"/>
              </a:rPr>
              <a:t>w</a:t>
            </a:r>
            <a:r>
              <a:rPr lang="en-US" sz="2000"/>
              <a:t> is the gain of the speed sensor.</a:t>
            </a:r>
            <a:endParaRPr lang="en-GB" sz="2000"/>
          </a:p>
        </p:txBody>
      </p:sp>
      <p:graphicFrame>
        <p:nvGraphicFramePr>
          <p:cNvPr id="18435" name="Object 3"/>
          <p:cNvGraphicFramePr>
            <a:graphicFrameLocks noChangeAspect="1"/>
          </p:cNvGraphicFramePr>
          <p:nvPr/>
        </p:nvGraphicFramePr>
        <p:xfrm>
          <a:off x="609600" y="1371600"/>
          <a:ext cx="8001000" cy="1392238"/>
        </p:xfrm>
        <a:graphic>
          <a:graphicData uri="http://schemas.openxmlformats.org/presentationml/2006/ole">
            <mc:AlternateContent xmlns:mc="http://schemas.openxmlformats.org/markup-compatibility/2006">
              <mc:Choice xmlns:v="urn:schemas-microsoft-com:vml" Requires="v">
                <p:oleObj spid="_x0000_s18440" name="CorelDRAW!" r:id="rId4" imgW="6367680" imgH="1108080" progId="CDraw5">
                  <p:embed/>
                </p:oleObj>
              </mc:Choice>
              <mc:Fallback>
                <p:oleObj name="CorelDRAW!" r:id="rId4" imgW="6367680" imgH="1108080" progId="CDraw5">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 y="1371600"/>
                        <a:ext cx="8001000" cy="1392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8436" name="Text Box 4"/>
          <p:cNvSpPr txBox="1">
            <a:spLocks noChangeArrowheads="1"/>
          </p:cNvSpPr>
          <p:nvPr/>
        </p:nvSpPr>
        <p:spPr bwMode="auto">
          <a:xfrm>
            <a:off x="1905000" y="2955925"/>
            <a:ext cx="50990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2000"/>
              <a:t>Figure 7.4. Simplified speed loop block diagram</a:t>
            </a:r>
          </a:p>
        </p:txBody>
      </p:sp>
      <p:sp>
        <p:nvSpPr>
          <p:cNvPr id="18437" name="Text Box 5"/>
          <p:cNvSpPr txBox="1">
            <a:spLocks noChangeArrowheads="1"/>
          </p:cNvSpPr>
          <p:nvPr/>
        </p:nvSpPr>
        <p:spPr bwMode="auto">
          <a:xfrm>
            <a:off x="593725" y="3413125"/>
            <a:ext cx="7940675" cy="192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sz="2000"/>
              <a:t>	For the speed loop design we may proceed as above for the torque loop, but with a critical frequency f</a:t>
            </a:r>
            <a:r>
              <a:rPr lang="en-US" sz="2000" baseline="-25000"/>
              <a:t>c</a:t>
            </a:r>
            <a:r>
              <a:rPr lang="en-US" sz="2000" baseline="-25000">
                <a:latin typeface="Symbol" pitchFamily="18" charset="2"/>
              </a:rPr>
              <a:t>w</a:t>
            </a:r>
            <a:r>
              <a:rPr lang="en-US" sz="2000"/>
              <a:t> = 100Hz and a phase margin </a:t>
            </a:r>
            <a:r>
              <a:rPr lang="en-US" sz="2000">
                <a:latin typeface="Symbol" pitchFamily="18" charset="2"/>
              </a:rPr>
              <a:t>j</a:t>
            </a:r>
            <a:r>
              <a:rPr lang="en-US" sz="2000" baseline="-25000"/>
              <a:t>c</a:t>
            </a:r>
            <a:r>
              <a:rPr lang="en-US" sz="2000" baseline="-25000">
                <a:latin typeface="Symbol" pitchFamily="18" charset="2"/>
              </a:rPr>
              <a:t>w</a:t>
            </a:r>
            <a:r>
              <a:rPr lang="en-US" sz="2000"/>
              <a:t> = 60</a:t>
            </a:r>
            <a:r>
              <a:rPr lang="en-US" sz="2000">
                <a:latin typeface="Symbol" pitchFamily="18" charset="2"/>
              </a:rPr>
              <a:t>°</a:t>
            </a:r>
            <a:r>
              <a:rPr lang="en-US" sz="2000"/>
              <a:t> with K</a:t>
            </a:r>
            <a:r>
              <a:rPr lang="en-US" sz="2000" baseline="-25000">
                <a:latin typeface="Symbol" pitchFamily="18" charset="2"/>
              </a:rPr>
              <a:t>w</a:t>
            </a:r>
            <a:r>
              <a:rPr lang="en-US" sz="2000"/>
              <a:t> = 0.057 V sec/rad. The final results are: </a:t>
            </a:r>
            <a:r>
              <a:rPr lang="en-US" sz="2000">
                <a:latin typeface="Symbol" pitchFamily="18" charset="2"/>
              </a:rPr>
              <a:t>t</a:t>
            </a:r>
            <a:r>
              <a:rPr lang="en-US" sz="2000" baseline="-25000"/>
              <a:t>s</a:t>
            </a:r>
            <a:r>
              <a:rPr lang="en-US" sz="2000" baseline="-25000">
                <a:latin typeface="Symbol" pitchFamily="18" charset="2"/>
              </a:rPr>
              <a:t>w</a:t>
            </a:r>
            <a:r>
              <a:rPr lang="en-US" sz="2000"/>
              <a:t> = 2.87ms and K</a:t>
            </a:r>
            <a:r>
              <a:rPr lang="en-US" sz="2000" baseline="-25000"/>
              <a:t>s</a:t>
            </a:r>
            <a:r>
              <a:rPr lang="en-US" sz="2000" baseline="-25000">
                <a:latin typeface="Symbol" pitchFamily="18" charset="2"/>
              </a:rPr>
              <a:t>w</a:t>
            </a:r>
            <a:r>
              <a:rPr lang="en-US" sz="2000"/>
              <a:t> = 2.897</a:t>
            </a:r>
            <a:r>
              <a:rPr lang="en-US" sz="2000">
                <a:sym typeface="Times New Roman" pitchFamily="18" charset="0"/>
              </a:rPr>
              <a:t></a:t>
            </a:r>
            <a:r>
              <a:rPr lang="en-US" sz="2000"/>
              <a:t>10</a:t>
            </a:r>
            <a:r>
              <a:rPr lang="en-US" sz="2000" baseline="30000"/>
              <a:t>3</a:t>
            </a:r>
            <a:r>
              <a:rPr lang="en-US" sz="2000"/>
              <a:t>. The amplification K</a:t>
            </a:r>
            <a:r>
              <a:rPr lang="en-US" sz="2000" baseline="-25000"/>
              <a:t>s</a:t>
            </a:r>
            <a:r>
              <a:rPr lang="en-US" sz="2000" baseline="-25000">
                <a:latin typeface="Symbol" pitchFamily="18" charset="2"/>
              </a:rPr>
              <a:t>w</a:t>
            </a:r>
            <a:r>
              <a:rPr lang="en-US" sz="2000"/>
              <a:t> is rather high but the phase margin is ample and produces a reasonably low overshoot and well damped oscillatory response.</a:t>
            </a:r>
            <a:endParaRPr lang="en-GB" sz="2000"/>
          </a:p>
        </p:txBody>
      </p:sp>
    </p:spTree>
  </p:cSld>
  <p:clrMapOvr>
    <a:masterClrMapping/>
  </p:clrMapOvr>
  <p:transition>
    <p:pull dir="l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ooter Placeholder 2"/>
          <p:cNvSpPr>
            <a:spLocks noGrp="1"/>
          </p:cNvSpPr>
          <p:nvPr>
            <p:ph type="ftr" sz="quarter" idx="11"/>
          </p:nvPr>
        </p:nvSpPr>
        <p:spPr/>
        <p:txBody>
          <a:bodyPr/>
          <a:lstStyle/>
          <a:p>
            <a:r>
              <a:rPr lang="en-GB"/>
              <a:t>Electric Drives</a:t>
            </a:r>
          </a:p>
        </p:txBody>
      </p:sp>
      <p:sp>
        <p:nvSpPr>
          <p:cNvPr id="11" name="Slide Number Placeholder 3"/>
          <p:cNvSpPr>
            <a:spLocks noGrp="1"/>
          </p:cNvSpPr>
          <p:nvPr>
            <p:ph type="sldNum" sz="quarter" idx="12"/>
          </p:nvPr>
        </p:nvSpPr>
        <p:spPr/>
        <p:txBody>
          <a:bodyPr/>
          <a:lstStyle/>
          <a:p>
            <a:fld id="{78562B06-9FC3-4F67-9D66-C0A2D92F3A2E}" type="slidenum">
              <a:rPr lang="en-GB"/>
              <a:pPr/>
              <a:t>9</a:t>
            </a:fld>
            <a:endParaRPr lang="en-GB"/>
          </a:p>
        </p:txBody>
      </p:sp>
      <p:sp>
        <p:nvSpPr>
          <p:cNvPr id="19458" name="Text Box 2"/>
          <p:cNvSpPr txBox="1">
            <a:spLocks noChangeArrowheads="1"/>
          </p:cNvSpPr>
          <p:nvPr/>
        </p:nvSpPr>
        <p:spPr bwMode="auto">
          <a:xfrm>
            <a:off x="574675" y="395288"/>
            <a:ext cx="33115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b="1"/>
              <a:t>7.2.3. Digital position control</a:t>
            </a:r>
            <a:endParaRPr lang="en-GB" sz="2000" b="1"/>
          </a:p>
        </p:txBody>
      </p:sp>
      <p:sp>
        <p:nvSpPr>
          <p:cNvPr id="19459" name="Text Box 3"/>
          <p:cNvSpPr txBox="1">
            <a:spLocks noChangeArrowheads="1"/>
          </p:cNvSpPr>
          <p:nvPr/>
        </p:nvSpPr>
        <p:spPr bwMode="auto">
          <a:xfrm>
            <a:off x="457200" y="898525"/>
            <a:ext cx="8382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000"/>
              <a:t>The basic configuration of digital position control system is shown in figure 7.5.</a:t>
            </a:r>
            <a:endParaRPr lang="en-GB" sz="2000"/>
          </a:p>
        </p:txBody>
      </p:sp>
      <p:graphicFrame>
        <p:nvGraphicFramePr>
          <p:cNvPr id="19460" name="Object 4"/>
          <p:cNvGraphicFramePr>
            <a:graphicFrameLocks noChangeAspect="1"/>
          </p:cNvGraphicFramePr>
          <p:nvPr/>
        </p:nvGraphicFramePr>
        <p:xfrm>
          <a:off x="650875" y="1370013"/>
          <a:ext cx="7731125" cy="2363787"/>
        </p:xfrm>
        <a:graphic>
          <a:graphicData uri="http://schemas.openxmlformats.org/presentationml/2006/ole">
            <mc:AlternateContent xmlns:mc="http://schemas.openxmlformats.org/markup-compatibility/2006">
              <mc:Choice xmlns:v="urn:schemas-microsoft-com:vml" Requires="v">
                <p:oleObj spid="_x0000_s19471" name="CorelDRAW!" r:id="rId4" imgW="5063760" imgH="1548000" progId="CDraw5">
                  <p:embed/>
                </p:oleObj>
              </mc:Choice>
              <mc:Fallback>
                <p:oleObj name="CorelDRAW!" r:id="rId4" imgW="5063760" imgH="1548000" progId="CDraw5">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0875" y="1370013"/>
                        <a:ext cx="7731125" cy="2363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9461" name="Text Box 5"/>
          <p:cNvSpPr txBox="1">
            <a:spLocks noChangeArrowheads="1"/>
          </p:cNvSpPr>
          <p:nvPr/>
        </p:nvSpPr>
        <p:spPr bwMode="auto">
          <a:xfrm>
            <a:off x="2362200" y="3794125"/>
            <a:ext cx="5054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2000"/>
              <a:t>Figure 7.5. Basic digital position control system</a:t>
            </a:r>
          </a:p>
        </p:txBody>
      </p:sp>
      <p:sp>
        <p:nvSpPr>
          <p:cNvPr id="19462" name="Text Box 6"/>
          <p:cNvSpPr txBox="1">
            <a:spLocks noChangeArrowheads="1"/>
          </p:cNvSpPr>
          <p:nvPr/>
        </p:nvSpPr>
        <p:spPr bwMode="auto">
          <a:xfrm>
            <a:off x="457200" y="4267200"/>
            <a:ext cx="8229600" cy="192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sz="2000"/>
              <a:t>Suppose only an 8 bit DAC with V</a:t>
            </a:r>
            <a:r>
              <a:rPr lang="en-US" sz="2000" baseline="-25000"/>
              <a:t>d</a:t>
            </a:r>
            <a:r>
              <a:rPr lang="en-US" sz="2000"/>
              <a:t> = ±10V is used. Consequently its amplification K</a:t>
            </a:r>
            <a:r>
              <a:rPr lang="en-US" sz="2000" baseline="-25000"/>
              <a:t>d</a:t>
            </a:r>
            <a:r>
              <a:rPr lang="en-US" sz="2000"/>
              <a:t> is:</a:t>
            </a:r>
          </a:p>
          <a:p>
            <a:pPr algn="just">
              <a:spcBef>
                <a:spcPts val="600"/>
              </a:spcBef>
              <a:spcAft>
                <a:spcPts val="600"/>
              </a:spcAft>
            </a:pPr>
            <a:r>
              <a:rPr lang="en-GB" sz="2000"/>
              <a:t>	 							(7.13)</a:t>
            </a:r>
          </a:p>
          <a:p>
            <a:pPr algn="just">
              <a:lnSpc>
                <a:spcPct val="150000"/>
              </a:lnSpc>
            </a:pPr>
            <a:r>
              <a:rPr lang="en-GB" sz="2000"/>
              <a:t>The amplification of the encoder K</a:t>
            </a:r>
            <a:r>
              <a:rPr lang="en-GB" sz="2000" baseline="-25000"/>
              <a:t>p</a:t>
            </a:r>
            <a:r>
              <a:rPr lang="en-GB" sz="2000"/>
              <a:t> is:</a:t>
            </a:r>
          </a:p>
          <a:p>
            <a:pPr algn="just"/>
            <a:r>
              <a:rPr lang="en-GB" sz="2000"/>
              <a:t>								(7.14)</a:t>
            </a:r>
          </a:p>
        </p:txBody>
      </p:sp>
      <p:graphicFrame>
        <p:nvGraphicFramePr>
          <p:cNvPr id="19463" name="Object 7"/>
          <p:cNvGraphicFramePr>
            <a:graphicFrameLocks noChangeAspect="1"/>
          </p:cNvGraphicFramePr>
          <p:nvPr/>
        </p:nvGraphicFramePr>
        <p:xfrm>
          <a:off x="2873375" y="4724400"/>
          <a:ext cx="3387725" cy="687388"/>
        </p:xfrm>
        <a:graphic>
          <a:graphicData uri="http://schemas.openxmlformats.org/presentationml/2006/ole">
            <mc:AlternateContent xmlns:mc="http://schemas.openxmlformats.org/markup-compatibility/2006">
              <mc:Choice xmlns:v="urn:schemas-microsoft-com:vml" Requires="v">
                <p:oleObj spid="_x0000_s19472" name="Equation" r:id="rId6" imgW="1930320" imgH="393480" progId="Equation.3">
                  <p:embed/>
                </p:oleObj>
              </mc:Choice>
              <mc:Fallback>
                <p:oleObj name="Equation" r:id="rId6" imgW="1930320" imgH="393480" progId="Equation.3">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73375" y="4724400"/>
                        <a:ext cx="3387725" cy="687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9464" name="Object 8"/>
          <p:cNvGraphicFramePr>
            <a:graphicFrameLocks noChangeAspect="1"/>
          </p:cNvGraphicFramePr>
          <p:nvPr/>
        </p:nvGraphicFramePr>
        <p:xfrm>
          <a:off x="4629150" y="5562600"/>
          <a:ext cx="2152650" cy="685800"/>
        </p:xfrm>
        <a:graphic>
          <a:graphicData uri="http://schemas.openxmlformats.org/presentationml/2006/ole">
            <mc:AlternateContent xmlns:mc="http://schemas.openxmlformats.org/markup-compatibility/2006">
              <mc:Choice xmlns:v="urn:schemas-microsoft-com:vml" Requires="v">
                <p:oleObj spid="_x0000_s19473" name="Equation" r:id="rId8" imgW="1231560" imgH="393480" progId="Equation.3">
                  <p:embed/>
                </p:oleObj>
              </mc:Choice>
              <mc:Fallback>
                <p:oleObj name="Equation" r:id="rId8" imgW="1231560" imgH="393480" progId="Equation.3">
                  <p:embed/>
                  <p:pic>
                    <p:nvPicPr>
                      <p:cNvPr id="0" name="Object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629150" y="5562600"/>
                        <a:ext cx="215265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pull dir="ld"/>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261</TotalTime>
  <Words>756</Words>
  <Application>Microsoft Office PowerPoint</Application>
  <PresentationFormat>On-screen Show (4:3)</PresentationFormat>
  <Paragraphs>210</Paragraphs>
  <Slides>21</Slides>
  <Notes>21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3</vt:i4>
      </vt:variant>
      <vt:variant>
        <vt:lpstr>Slide Titles</vt:lpstr>
      </vt:variant>
      <vt:variant>
        <vt:i4>21</vt:i4>
      </vt:variant>
    </vt:vector>
  </HeadingPairs>
  <TitlesOfParts>
    <vt:vector size="27" baseType="lpstr">
      <vt:lpstr>Times New Roman</vt:lpstr>
      <vt:lpstr>Symbol</vt:lpstr>
      <vt:lpstr>Default Design</vt:lpstr>
      <vt:lpstr>Microsoft Clip Gallery</vt:lpstr>
      <vt:lpstr>Microsoft Equation 3.0</vt:lpstr>
      <vt:lpstr>CorelDRAW 5.0 Graphic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Univ.Tehnica Timisoara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7</dc:title>
  <dc:subject>Electric Drives</dc:subject>
  <dc:creator>Jánosi Loránd</dc:creator>
  <cp:lastModifiedBy>basaei</cp:lastModifiedBy>
  <cp:revision>20</cp:revision>
  <dcterms:created xsi:type="dcterms:W3CDTF">1998-05-08T06:51:40Z</dcterms:created>
  <dcterms:modified xsi:type="dcterms:W3CDTF">2011-02-04T21:08:31Z</dcterms:modified>
</cp:coreProperties>
</file>